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theme/themeOverride4.xml" ContentType="application/vnd.openxmlformats-officedocument.themeOverr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305" r:id="rId3"/>
    <p:sldId id="306" r:id="rId4"/>
    <p:sldId id="307" r:id="rId5"/>
    <p:sldId id="308" r:id="rId6"/>
    <p:sldId id="309" r:id="rId7"/>
    <p:sldId id="310" r:id="rId8"/>
    <p:sldId id="337" r:id="rId9"/>
    <p:sldId id="342" r:id="rId10"/>
    <p:sldId id="343" r:id="rId11"/>
    <p:sldId id="344" r:id="rId12"/>
    <p:sldId id="345" r:id="rId13"/>
    <p:sldId id="346" r:id="rId14"/>
    <p:sldId id="347" r:id="rId15"/>
    <p:sldId id="348" r:id="rId16"/>
    <p:sldId id="349" r:id="rId17"/>
    <p:sldId id="350" r:id="rId18"/>
    <p:sldId id="351" r:id="rId19"/>
    <p:sldId id="335" r:id="rId20"/>
    <p:sldId id="336" r:id="rId21"/>
    <p:sldId id="338" r:id="rId22"/>
    <p:sldId id="339" r:id="rId23"/>
    <p:sldId id="340" r:id="rId24"/>
    <p:sldId id="341" r:id="rId25"/>
    <p:sldId id="352" r:id="rId26"/>
    <p:sldId id="353" r:id="rId27"/>
    <p:sldId id="354" r:id="rId28"/>
    <p:sldId id="35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71C8AC-3C54-4E8E-A94A-30DDE6B341E1}" type="datetimeFigureOut">
              <a:rPr lang="en-US" smtClean="0"/>
              <a:t>10/24/2024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DC147C-C9E2-4EC0-820D-A5AD08E2336D}" type="slidenum">
              <a:rPr lang="en-US" smtClean="0"/>
              <a:t>‹#›</a:t>
            </a:fld>
            <a:endParaRPr lang="en-US"/>
          </a:p>
        </p:txBody>
      </p:sp>
    </p:spTree>
    <p:extLst>
      <p:ext uri="{BB962C8B-B14F-4D97-AF65-F5344CB8AC3E}">
        <p14:creationId xmlns:p14="http://schemas.microsoft.com/office/powerpoint/2010/main" val="4009573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a:extLst>
              <a:ext uri="{FF2B5EF4-FFF2-40B4-BE49-F238E27FC236}">
                <a16:creationId xmlns:a16="http://schemas.microsoft.com/office/drawing/2014/main" id="{6A5D4942-FDF2-41EC-B912-A66A5CC3F7CF}"/>
              </a:ext>
            </a:extLst>
          </p:cNvPr>
          <p:cNvSpPr>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eaLnBrk="0" hangingPunct="0">
              <a:defRPr sz="32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3200">
                <a:solidFill>
                  <a:schemeClr val="tx1"/>
                </a:solidFill>
                <a:latin typeface="Times New Roman" panose="02020603050405020304" pitchFamily="18" charset="0"/>
                <a:ea typeface="ＭＳ Ｐゴシック" panose="020B0600070205080204" pitchFamily="34" charset="-128"/>
              </a:defRPr>
            </a:lvl2pPr>
            <a:lvl3pPr eaLnBrk="0" hangingPunct="0">
              <a:defRPr sz="3200">
                <a:solidFill>
                  <a:schemeClr val="tx1"/>
                </a:solidFill>
                <a:latin typeface="Times New Roman" panose="02020603050405020304" pitchFamily="18" charset="0"/>
                <a:ea typeface="ＭＳ Ｐゴシック" panose="020B0600070205080204" pitchFamily="34" charset="-128"/>
              </a:defRPr>
            </a:lvl3pPr>
            <a:lvl4pPr eaLnBrk="0" hangingPunct="0">
              <a:defRPr sz="3200">
                <a:solidFill>
                  <a:schemeClr val="tx1"/>
                </a:solidFill>
                <a:latin typeface="Times New Roman" panose="02020603050405020304" pitchFamily="18" charset="0"/>
                <a:ea typeface="ＭＳ Ｐゴシック" panose="020B0600070205080204" pitchFamily="34" charset="-128"/>
              </a:defRPr>
            </a:lvl4pPr>
            <a:lvl5pPr eaLnBrk="0" hangingPunct="0">
              <a:defRPr sz="32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9pPr>
          </a:lstStyle>
          <a:p>
            <a:pPr algn="r" eaLnBrk="1" hangingPunct="1"/>
            <a:fld id="{715BCF23-2F83-47A9-B968-781C374E138B}" type="slidenum">
              <a:rPr lang="en-US" altLang="en-US" sz="1200">
                <a:latin typeface="Arial" panose="020B0604020202020204" pitchFamily="34" charset="0"/>
              </a:rPr>
              <a:pPr algn="r" eaLnBrk="1" hangingPunct="1"/>
              <a:t>1</a:t>
            </a:fld>
            <a:endParaRPr lang="en-US" altLang="en-US" sz="1200">
              <a:latin typeface="Arial" panose="020B0604020202020204" pitchFamily="34" charset="0"/>
            </a:endParaRPr>
          </a:p>
        </p:txBody>
      </p:sp>
      <p:sp>
        <p:nvSpPr>
          <p:cNvPr id="16387" name="Rectangle 1027">
            <a:extLst>
              <a:ext uri="{FF2B5EF4-FFF2-40B4-BE49-F238E27FC236}">
                <a16:creationId xmlns:a16="http://schemas.microsoft.com/office/drawing/2014/main" id="{C783FA62-F39E-42FA-B2C6-6B6DADD10D38}"/>
              </a:ext>
            </a:extLst>
          </p:cNvPr>
          <p:cNvSpPr>
            <a:spLocks noGrp="1" noRot="1" noChangeAspect="1" noChangeArrowheads="1" noTextEdit="1"/>
          </p:cNvSpPr>
          <p:nvPr>
            <p:ph type="sldImg"/>
          </p:nvPr>
        </p:nvSpPr>
        <p:spPr>
          <a:ln cap="flat"/>
        </p:spPr>
      </p:sp>
      <p:sp>
        <p:nvSpPr>
          <p:cNvPr id="16388" name="Rectangle 1028">
            <a:extLst>
              <a:ext uri="{FF2B5EF4-FFF2-40B4-BE49-F238E27FC236}">
                <a16:creationId xmlns:a16="http://schemas.microsoft.com/office/drawing/2014/main" id="{4DCB2229-4D1D-4BDA-9788-A08478EA8F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6">
            <a:extLst>
              <a:ext uri="{FF2B5EF4-FFF2-40B4-BE49-F238E27FC236}">
                <a16:creationId xmlns:a16="http://schemas.microsoft.com/office/drawing/2014/main" id="{9FD7F0C0-1041-4286-87B6-D9CDAC31456A}"/>
              </a:ext>
            </a:extLst>
          </p:cNvPr>
          <p:cNvSpPr>
            <a:spLocks noGrp="1" noRot="1" noChangeAspect="1" noChangeArrowheads="1" noTextEdit="1"/>
          </p:cNvSpPr>
          <p:nvPr>
            <p:ph type="sldImg"/>
          </p:nvPr>
        </p:nvSpPr>
        <p:spPr>
          <a:ln cap="flat"/>
        </p:spPr>
      </p:sp>
      <p:sp>
        <p:nvSpPr>
          <p:cNvPr id="18435" name="Rectangle 1027">
            <a:extLst>
              <a:ext uri="{FF2B5EF4-FFF2-40B4-BE49-F238E27FC236}">
                <a16:creationId xmlns:a16="http://schemas.microsoft.com/office/drawing/2014/main" id="{75EB3651-36B0-4313-AF8D-0102395756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a:extLst>
              <a:ext uri="{FF2B5EF4-FFF2-40B4-BE49-F238E27FC236}">
                <a16:creationId xmlns:a16="http://schemas.microsoft.com/office/drawing/2014/main" id="{20C46CB0-9C19-416E-BF08-6A69A6575F5C}"/>
              </a:ext>
            </a:extLst>
          </p:cNvPr>
          <p:cNvSpPr>
            <a:spLocks noGrp="1" noRot="1" noChangeAspect="1" noChangeArrowheads="1" noTextEdit="1"/>
          </p:cNvSpPr>
          <p:nvPr>
            <p:ph type="sldImg"/>
          </p:nvPr>
        </p:nvSpPr>
        <p:spPr>
          <a:ln cap="flat"/>
        </p:spPr>
      </p:sp>
      <p:sp>
        <p:nvSpPr>
          <p:cNvPr id="20483" name="Rectangle 1027">
            <a:extLst>
              <a:ext uri="{FF2B5EF4-FFF2-40B4-BE49-F238E27FC236}">
                <a16:creationId xmlns:a16="http://schemas.microsoft.com/office/drawing/2014/main" id="{EB651F7B-2803-459C-A201-172FEF768C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AFF6B087-C240-41AF-9576-6270B4B8464E}"/>
              </a:ext>
            </a:extLst>
          </p:cNvPr>
          <p:cNvSpPr>
            <a:spLocks noGrp="1" noRot="1" noChangeAspect="1" noChangeArrowheads="1" noTextEdit="1"/>
          </p:cNvSpPr>
          <p:nvPr>
            <p:ph type="sldImg"/>
          </p:nvPr>
        </p:nvSpPr>
        <p:spPr>
          <a:ln cap="flat"/>
        </p:spPr>
      </p:sp>
      <p:sp>
        <p:nvSpPr>
          <p:cNvPr id="22531" name="Rectangle 3">
            <a:extLst>
              <a:ext uri="{FF2B5EF4-FFF2-40B4-BE49-F238E27FC236}">
                <a16:creationId xmlns:a16="http://schemas.microsoft.com/office/drawing/2014/main" id="{2CF02734-281B-4AA8-883A-C7E6EF8105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7D3F5583-3AE3-48C2-B926-6A0A37A462BC}"/>
              </a:ext>
            </a:extLst>
          </p:cNvPr>
          <p:cNvSpPr>
            <a:spLocks noGrp="1" noRot="1" noChangeAspect="1" noChangeArrowheads="1" noTextEdit="1"/>
          </p:cNvSpPr>
          <p:nvPr>
            <p:ph type="sldImg"/>
          </p:nvPr>
        </p:nvSpPr>
        <p:spPr>
          <a:ln cap="flat"/>
        </p:spPr>
      </p:sp>
      <p:sp>
        <p:nvSpPr>
          <p:cNvPr id="24579" name="Rectangle 3">
            <a:extLst>
              <a:ext uri="{FF2B5EF4-FFF2-40B4-BE49-F238E27FC236}">
                <a16:creationId xmlns:a16="http://schemas.microsoft.com/office/drawing/2014/main" id="{59966A69-C9FC-4911-8A96-9FF9684D06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EB115489-BDD1-431E-9979-F6D101C97B51}"/>
              </a:ext>
            </a:extLst>
          </p:cNvPr>
          <p:cNvSpPr>
            <a:spLocks noGrp="1" noRot="1" noChangeAspect="1" noChangeArrowheads="1" noTextEdit="1"/>
          </p:cNvSpPr>
          <p:nvPr>
            <p:ph type="sldImg"/>
          </p:nvPr>
        </p:nvSpPr>
        <p:spPr>
          <a:ln cap="flat"/>
        </p:spPr>
      </p:sp>
      <p:sp>
        <p:nvSpPr>
          <p:cNvPr id="26627" name="Rectangle 3">
            <a:extLst>
              <a:ext uri="{FF2B5EF4-FFF2-40B4-BE49-F238E27FC236}">
                <a16:creationId xmlns:a16="http://schemas.microsoft.com/office/drawing/2014/main" id="{08DA0D94-00E7-4394-A867-0DF627E765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BEF4C59-5364-43E4-97DA-0EA9826D1322}"/>
              </a:ext>
            </a:extLst>
          </p:cNvPr>
          <p:cNvSpPr>
            <a:spLocks noGrp="1" noRot="1" noChangeAspect="1" noChangeArrowheads="1" noTextEdit="1"/>
          </p:cNvSpPr>
          <p:nvPr>
            <p:ph type="sldImg"/>
          </p:nvPr>
        </p:nvSpPr>
        <p:spPr>
          <a:ln cap="flat"/>
        </p:spPr>
      </p:sp>
      <p:sp>
        <p:nvSpPr>
          <p:cNvPr id="36867" name="Rectangle 3">
            <a:extLst>
              <a:ext uri="{FF2B5EF4-FFF2-40B4-BE49-F238E27FC236}">
                <a16:creationId xmlns:a16="http://schemas.microsoft.com/office/drawing/2014/main" id="{0AAA87DC-93F7-4576-9EC7-203EA74C5C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MULTICS</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Timesharing CTSS (MIT)</a:t>
            </a:r>
          </a:p>
          <a:p>
            <a:r>
              <a:rPr lang="en-US" altLang="en-US">
                <a:latin typeface="Arial" panose="020B0604020202020204" pitchFamily="34" charset="0"/>
                <a:ea typeface="ＭＳ Ｐゴシック" panose="020B0600070205080204" pitchFamily="34" charset="-128"/>
              </a:rPr>
              <a:t>Multics</a:t>
            </a:r>
          </a:p>
          <a:p>
            <a:r>
              <a:rPr lang="en-US" altLang="en-US">
                <a:latin typeface="Arial" panose="020B0604020202020204" pitchFamily="34" charset="0"/>
                <a:ea typeface="ＭＳ Ｐゴシック" panose="020B0600070205080204" pitchFamily="34" charset="-128"/>
              </a:rPr>
              <a:t>UNix</a:t>
            </a:r>
          </a:p>
          <a:p>
            <a:endParaRPr lang="en-US" altLang="en-US">
              <a:latin typeface="Arial" panose="020B0604020202020204" pitchFamily="34" charset="0"/>
              <a:ea typeface="ＭＳ Ｐゴシック" panose="020B0600070205080204" pitchFamily="34" charset="-128"/>
            </a:endParaRPr>
          </a:p>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2D999812-EA5B-4EC2-ACDA-AFCB7813428B}"/>
              </a:ext>
            </a:extLst>
          </p:cNvPr>
          <p:cNvSpPr>
            <a:spLocks noGrp="1" noRot="1" noChangeAspect="1" noChangeArrowheads="1" noTextEdit="1"/>
          </p:cNvSpPr>
          <p:nvPr>
            <p:ph type="sldImg"/>
          </p:nvPr>
        </p:nvSpPr>
        <p:spPr>
          <a:ln cap="flat"/>
        </p:spPr>
      </p:sp>
      <p:sp>
        <p:nvSpPr>
          <p:cNvPr id="38915" name="Rectangle 3">
            <a:extLst>
              <a:ext uri="{FF2B5EF4-FFF2-40B4-BE49-F238E27FC236}">
                <a16:creationId xmlns:a16="http://schemas.microsoft.com/office/drawing/2014/main" id="{17F5C7FE-6974-4B43-837D-197D81CB30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MULTICS</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Timesharing CTSS (MIT)</a:t>
            </a:r>
          </a:p>
          <a:p>
            <a:r>
              <a:rPr lang="en-US" altLang="en-US">
                <a:latin typeface="Arial" panose="020B0604020202020204" pitchFamily="34" charset="0"/>
                <a:ea typeface="ＭＳ Ｐゴシック" panose="020B0600070205080204" pitchFamily="34" charset="-128"/>
              </a:rPr>
              <a:t>Multics</a:t>
            </a:r>
          </a:p>
          <a:p>
            <a:r>
              <a:rPr lang="en-US" altLang="en-US">
                <a:latin typeface="Arial" panose="020B0604020202020204" pitchFamily="34" charset="0"/>
                <a:ea typeface="ＭＳ Ｐゴシック" panose="020B0600070205080204" pitchFamily="34" charset="-128"/>
              </a:rPr>
              <a:t>UNix</a:t>
            </a:r>
          </a:p>
          <a:p>
            <a:endParaRPr lang="en-US" altLang="en-US">
              <a:latin typeface="Arial" panose="020B0604020202020204" pitchFamily="34" charset="0"/>
              <a:ea typeface="ＭＳ Ｐゴシック" panose="020B0600070205080204" pitchFamily="34" charset="-128"/>
            </a:endParaRPr>
          </a:p>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1D898-E84A-4A67-A476-5CF391C659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9856E5-25B5-4BEE-B056-8005FA4596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CB7250-F67C-4376-8A4E-720A1CD41584}"/>
              </a:ext>
            </a:extLst>
          </p:cNvPr>
          <p:cNvSpPr>
            <a:spLocks noGrp="1"/>
          </p:cNvSpPr>
          <p:nvPr>
            <p:ph type="dt" sz="half" idx="10"/>
          </p:nvPr>
        </p:nvSpPr>
        <p:spPr/>
        <p:txBody>
          <a:bodyPr/>
          <a:lstStyle/>
          <a:p>
            <a:fld id="{25E0DDF6-8543-4F2A-B878-094B56CFF729}" type="datetimeFigureOut">
              <a:rPr lang="en-US" smtClean="0"/>
              <a:t>10/24/2024</a:t>
            </a:fld>
            <a:endParaRPr lang="en-US"/>
          </a:p>
        </p:txBody>
      </p:sp>
      <p:sp>
        <p:nvSpPr>
          <p:cNvPr id="5" name="Footer Placeholder 4">
            <a:extLst>
              <a:ext uri="{FF2B5EF4-FFF2-40B4-BE49-F238E27FC236}">
                <a16:creationId xmlns:a16="http://schemas.microsoft.com/office/drawing/2014/main" id="{79E86198-9EB3-462F-8D5A-B3081F18C0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07D795-B6B5-49E6-A1AC-C2C79640BD02}"/>
              </a:ext>
            </a:extLst>
          </p:cNvPr>
          <p:cNvSpPr>
            <a:spLocks noGrp="1"/>
          </p:cNvSpPr>
          <p:nvPr>
            <p:ph type="sldNum" sz="quarter" idx="12"/>
          </p:nvPr>
        </p:nvSpPr>
        <p:spPr/>
        <p:txBody>
          <a:bodyPr/>
          <a:lstStyle/>
          <a:p>
            <a:fld id="{DDAACD81-B6BA-4E52-82A4-B93BB54C8020}" type="slidenum">
              <a:rPr lang="en-US" smtClean="0"/>
              <a:t>‹#›</a:t>
            </a:fld>
            <a:endParaRPr lang="en-US"/>
          </a:p>
        </p:txBody>
      </p:sp>
    </p:spTree>
    <p:extLst>
      <p:ext uri="{BB962C8B-B14F-4D97-AF65-F5344CB8AC3E}">
        <p14:creationId xmlns:p14="http://schemas.microsoft.com/office/powerpoint/2010/main" val="3262554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2C6DC-F3D5-4877-8E26-7E3CCCD896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F497FF-8E00-4710-81C2-237DF1201E5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C2E42C-70B0-4FD7-9CD3-D401F58666E9}"/>
              </a:ext>
            </a:extLst>
          </p:cNvPr>
          <p:cNvSpPr>
            <a:spLocks noGrp="1"/>
          </p:cNvSpPr>
          <p:nvPr>
            <p:ph type="dt" sz="half" idx="10"/>
          </p:nvPr>
        </p:nvSpPr>
        <p:spPr/>
        <p:txBody>
          <a:bodyPr/>
          <a:lstStyle/>
          <a:p>
            <a:fld id="{25E0DDF6-8543-4F2A-B878-094B56CFF729}" type="datetimeFigureOut">
              <a:rPr lang="en-US" smtClean="0"/>
              <a:t>10/24/2024</a:t>
            </a:fld>
            <a:endParaRPr lang="en-US"/>
          </a:p>
        </p:txBody>
      </p:sp>
      <p:sp>
        <p:nvSpPr>
          <p:cNvPr id="5" name="Footer Placeholder 4">
            <a:extLst>
              <a:ext uri="{FF2B5EF4-FFF2-40B4-BE49-F238E27FC236}">
                <a16:creationId xmlns:a16="http://schemas.microsoft.com/office/drawing/2014/main" id="{8F079514-A598-4782-B204-ABC405396D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420763-7B7D-460C-AE91-6C700B20F90C}"/>
              </a:ext>
            </a:extLst>
          </p:cNvPr>
          <p:cNvSpPr>
            <a:spLocks noGrp="1"/>
          </p:cNvSpPr>
          <p:nvPr>
            <p:ph type="sldNum" sz="quarter" idx="12"/>
          </p:nvPr>
        </p:nvSpPr>
        <p:spPr/>
        <p:txBody>
          <a:bodyPr/>
          <a:lstStyle/>
          <a:p>
            <a:fld id="{DDAACD81-B6BA-4E52-82A4-B93BB54C8020}" type="slidenum">
              <a:rPr lang="en-US" smtClean="0"/>
              <a:t>‹#›</a:t>
            </a:fld>
            <a:endParaRPr lang="en-US"/>
          </a:p>
        </p:txBody>
      </p:sp>
    </p:spTree>
    <p:extLst>
      <p:ext uri="{BB962C8B-B14F-4D97-AF65-F5344CB8AC3E}">
        <p14:creationId xmlns:p14="http://schemas.microsoft.com/office/powerpoint/2010/main" val="2345652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214D64-F224-480E-B240-8FE39FDA60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FB60DD-314C-4E14-81FC-1E6A62FC62A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C04BC3-7CA4-40B2-99D8-F963D33FE208}"/>
              </a:ext>
            </a:extLst>
          </p:cNvPr>
          <p:cNvSpPr>
            <a:spLocks noGrp="1"/>
          </p:cNvSpPr>
          <p:nvPr>
            <p:ph type="dt" sz="half" idx="10"/>
          </p:nvPr>
        </p:nvSpPr>
        <p:spPr/>
        <p:txBody>
          <a:bodyPr/>
          <a:lstStyle/>
          <a:p>
            <a:fld id="{25E0DDF6-8543-4F2A-B878-094B56CFF729}" type="datetimeFigureOut">
              <a:rPr lang="en-US" smtClean="0"/>
              <a:t>10/24/2024</a:t>
            </a:fld>
            <a:endParaRPr lang="en-US"/>
          </a:p>
        </p:txBody>
      </p:sp>
      <p:sp>
        <p:nvSpPr>
          <p:cNvPr id="5" name="Footer Placeholder 4">
            <a:extLst>
              <a:ext uri="{FF2B5EF4-FFF2-40B4-BE49-F238E27FC236}">
                <a16:creationId xmlns:a16="http://schemas.microsoft.com/office/drawing/2014/main" id="{DC3FA288-34E1-4304-9E93-5BBE625688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9807BD-4C03-4FF0-9A89-E6950278E2FE}"/>
              </a:ext>
            </a:extLst>
          </p:cNvPr>
          <p:cNvSpPr>
            <a:spLocks noGrp="1"/>
          </p:cNvSpPr>
          <p:nvPr>
            <p:ph type="sldNum" sz="quarter" idx="12"/>
          </p:nvPr>
        </p:nvSpPr>
        <p:spPr/>
        <p:txBody>
          <a:bodyPr/>
          <a:lstStyle/>
          <a:p>
            <a:fld id="{DDAACD81-B6BA-4E52-82A4-B93BB54C8020}" type="slidenum">
              <a:rPr lang="en-US" smtClean="0"/>
              <a:t>‹#›</a:t>
            </a:fld>
            <a:endParaRPr lang="en-US"/>
          </a:p>
        </p:txBody>
      </p:sp>
    </p:spTree>
    <p:extLst>
      <p:ext uri="{BB962C8B-B14F-4D97-AF65-F5344CB8AC3E}">
        <p14:creationId xmlns:p14="http://schemas.microsoft.com/office/powerpoint/2010/main" val="1641720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B0C44D7-ED60-4440-8B57-F7785C7CA7B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F38E318-B164-4BF9-9129-3DF10EDBF6F7}"/>
              </a:ext>
            </a:extLst>
          </p:cNvPr>
          <p:cNvSpPr>
            <a:spLocks noGrp="1" noChangeArrowheads="1"/>
          </p:cNvSpPr>
          <p:nvPr>
            <p:ph type="sldNum" sz="quarter" idx="11"/>
          </p:nvPr>
        </p:nvSpPr>
        <p:spPr>
          <a:ln/>
        </p:spPr>
        <p:txBody>
          <a:bodyPr/>
          <a:lstStyle>
            <a:lvl1pPr>
              <a:defRPr/>
            </a:lvl1pPr>
          </a:lstStyle>
          <a:p>
            <a:fld id="{93F5DCEF-CFB6-4C64-9700-1225FFBE23B8}" type="slidenum">
              <a:rPr lang="en-US" altLang="en-US"/>
              <a:pPr/>
              <a:t>‹#›</a:t>
            </a:fld>
            <a:endParaRPr lang="en-US" altLang="en-US"/>
          </a:p>
        </p:txBody>
      </p:sp>
      <p:sp>
        <p:nvSpPr>
          <p:cNvPr id="6" name="Rectangle 6">
            <a:extLst>
              <a:ext uri="{FF2B5EF4-FFF2-40B4-BE49-F238E27FC236}">
                <a16:creationId xmlns:a16="http://schemas.microsoft.com/office/drawing/2014/main" id="{A5558E3F-3CC9-4EB0-86E9-03EA939090AD}"/>
              </a:ext>
            </a:extLst>
          </p:cNvPr>
          <p:cNvSpPr>
            <a:spLocks noGrp="1" noChangeArrowheads="1"/>
          </p:cNvSpPr>
          <p:nvPr>
            <p:ph type="ftr" sz="quarter" idx="12"/>
          </p:nvPr>
        </p:nvSpPr>
        <p:spPr>
          <a:ln/>
        </p:spPr>
        <p:txBody>
          <a:bodyPr/>
          <a:lstStyle>
            <a:lvl1pPr>
              <a:defRPr/>
            </a:lvl1pPr>
          </a:lstStyle>
          <a:p>
            <a:pPr>
              <a:defRPr/>
            </a:pPr>
            <a:r>
              <a:rPr lang="en-US"/>
              <a:t>Tanenbaum, Modern Operating Systems 3 e, (c) 2008 Prentice-Hall, Inc. All rights reserved. 0-13-</a:t>
            </a:r>
            <a:r>
              <a:rPr lang="en-US" b="1"/>
              <a:t>6006639</a:t>
            </a:r>
          </a:p>
        </p:txBody>
      </p:sp>
    </p:spTree>
    <p:extLst>
      <p:ext uri="{BB962C8B-B14F-4D97-AF65-F5344CB8AC3E}">
        <p14:creationId xmlns:p14="http://schemas.microsoft.com/office/powerpoint/2010/main" val="2019320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F624CE6-EDD9-4EE0-A161-91521AEA280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E8DB156-9DD5-4CF7-BB9A-D8D9E8F78C79}"/>
              </a:ext>
            </a:extLst>
          </p:cNvPr>
          <p:cNvSpPr>
            <a:spLocks noGrp="1" noChangeArrowheads="1"/>
          </p:cNvSpPr>
          <p:nvPr>
            <p:ph type="sldNum" sz="quarter" idx="11"/>
          </p:nvPr>
        </p:nvSpPr>
        <p:spPr>
          <a:ln/>
        </p:spPr>
        <p:txBody>
          <a:bodyPr/>
          <a:lstStyle>
            <a:lvl1pPr>
              <a:defRPr/>
            </a:lvl1pPr>
          </a:lstStyle>
          <a:p>
            <a:fld id="{8DB28E6A-8671-475E-B438-62326035AFBA}" type="slidenum">
              <a:rPr lang="en-US" altLang="en-US"/>
              <a:pPr/>
              <a:t>‹#›</a:t>
            </a:fld>
            <a:endParaRPr lang="en-US" altLang="en-US"/>
          </a:p>
        </p:txBody>
      </p:sp>
      <p:sp>
        <p:nvSpPr>
          <p:cNvPr id="6" name="Rectangle 6">
            <a:extLst>
              <a:ext uri="{FF2B5EF4-FFF2-40B4-BE49-F238E27FC236}">
                <a16:creationId xmlns:a16="http://schemas.microsoft.com/office/drawing/2014/main" id="{95FC2FA8-D586-4CFA-9228-8D1729089B72}"/>
              </a:ext>
            </a:extLst>
          </p:cNvPr>
          <p:cNvSpPr>
            <a:spLocks noGrp="1" noChangeArrowheads="1"/>
          </p:cNvSpPr>
          <p:nvPr>
            <p:ph type="ftr" sz="quarter" idx="12"/>
          </p:nvPr>
        </p:nvSpPr>
        <p:spPr>
          <a:ln/>
        </p:spPr>
        <p:txBody>
          <a:bodyPr/>
          <a:lstStyle>
            <a:lvl1pPr>
              <a:defRPr/>
            </a:lvl1pPr>
          </a:lstStyle>
          <a:p>
            <a:pPr>
              <a:defRPr/>
            </a:pPr>
            <a:r>
              <a:rPr lang="en-US"/>
              <a:t>Tanenbaum, Modern Operating Systems 3 e, (c) 2008 Prentice-Hall, Inc. All rights reserved. 0-13-</a:t>
            </a:r>
            <a:r>
              <a:rPr lang="en-US" b="1"/>
              <a:t>6006639</a:t>
            </a:r>
          </a:p>
        </p:txBody>
      </p:sp>
    </p:spTree>
    <p:extLst>
      <p:ext uri="{BB962C8B-B14F-4D97-AF65-F5344CB8AC3E}">
        <p14:creationId xmlns:p14="http://schemas.microsoft.com/office/powerpoint/2010/main" val="2429228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B376E90-E972-4706-8D06-98D1DEBAE1C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CC0FF4F-6E79-4595-B69C-4C2B9FDE6243}"/>
              </a:ext>
            </a:extLst>
          </p:cNvPr>
          <p:cNvSpPr>
            <a:spLocks noGrp="1" noChangeArrowheads="1"/>
          </p:cNvSpPr>
          <p:nvPr>
            <p:ph type="sldNum" sz="quarter" idx="11"/>
          </p:nvPr>
        </p:nvSpPr>
        <p:spPr>
          <a:ln/>
        </p:spPr>
        <p:txBody>
          <a:bodyPr/>
          <a:lstStyle>
            <a:lvl1pPr>
              <a:defRPr/>
            </a:lvl1pPr>
          </a:lstStyle>
          <a:p>
            <a:fld id="{ED3828D6-49BC-4D27-8CE4-18C89E8EB2C2}" type="slidenum">
              <a:rPr lang="en-US" altLang="en-US"/>
              <a:pPr/>
              <a:t>‹#›</a:t>
            </a:fld>
            <a:endParaRPr lang="en-US" altLang="en-US"/>
          </a:p>
        </p:txBody>
      </p:sp>
      <p:sp>
        <p:nvSpPr>
          <p:cNvPr id="6" name="Rectangle 6">
            <a:extLst>
              <a:ext uri="{FF2B5EF4-FFF2-40B4-BE49-F238E27FC236}">
                <a16:creationId xmlns:a16="http://schemas.microsoft.com/office/drawing/2014/main" id="{11528DF8-8621-457C-8FE4-8A76A6BCD70A}"/>
              </a:ext>
            </a:extLst>
          </p:cNvPr>
          <p:cNvSpPr>
            <a:spLocks noGrp="1" noChangeArrowheads="1"/>
          </p:cNvSpPr>
          <p:nvPr>
            <p:ph type="ftr" sz="quarter" idx="12"/>
          </p:nvPr>
        </p:nvSpPr>
        <p:spPr>
          <a:ln/>
        </p:spPr>
        <p:txBody>
          <a:bodyPr/>
          <a:lstStyle>
            <a:lvl1pPr>
              <a:defRPr/>
            </a:lvl1pPr>
          </a:lstStyle>
          <a:p>
            <a:pPr>
              <a:defRPr/>
            </a:pPr>
            <a:r>
              <a:rPr lang="en-US"/>
              <a:t>Tanenbaum, Modern Operating Systems 3 e, (c) 2008 Prentice-Hall, Inc. All rights reserved. 0-13-</a:t>
            </a:r>
            <a:r>
              <a:rPr lang="en-US" b="1"/>
              <a:t>6006639</a:t>
            </a:r>
          </a:p>
        </p:txBody>
      </p:sp>
    </p:spTree>
    <p:extLst>
      <p:ext uri="{BB962C8B-B14F-4D97-AF65-F5344CB8AC3E}">
        <p14:creationId xmlns:p14="http://schemas.microsoft.com/office/powerpoint/2010/main" val="4273004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5715000"/>
            <a:ext cx="5994400" cy="83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5715000"/>
            <a:ext cx="5994400" cy="83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4FA3270-30CD-4B3C-B1E7-F52FA5D67B7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2CA7AC2-9A76-4F28-B9E1-8A2C05F4C2F6}"/>
              </a:ext>
            </a:extLst>
          </p:cNvPr>
          <p:cNvSpPr>
            <a:spLocks noGrp="1" noChangeArrowheads="1"/>
          </p:cNvSpPr>
          <p:nvPr>
            <p:ph type="sldNum" sz="quarter" idx="11"/>
          </p:nvPr>
        </p:nvSpPr>
        <p:spPr>
          <a:ln/>
        </p:spPr>
        <p:txBody>
          <a:bodyPr/>
          <a:lstStyle>
            <a:lvl1pPr>
              <a:defRPr/>
            </a:lvl1pPr>
          </a:lstStyle>
          <a:p>
            <a:fld id="{2D5541E8-8B6E-4393-8AC5-9A58A93CCAFE}" type="slidenum">
              <a:rPr lang="en-US" altLang="en-US"/>
              <a:pPr/>
              <a:t>‹#›</a:t>
            </a:fld>
            <a:endParaRPr lang="en-US" altLang="en-US"/>
          </a:p>
        </p:txBody>
      </p:sp>
      <p:sp>
        <p:nvSpPr>
          <p:cNvPr id="7" name="Rectangle 6">
            <a:extLst>
              <a:ext uri="{FF2B5EF4-FFF2-40B4-BE49-F238E27FC236}">
                <a16:creationId xmlns:a16="http://schemas.microsoft.com/office/drawing/2014/main" id="{EE15EBDE-D4EC-4A5A-B79C-9DB0A57EA252}"/>
              </a:ext>
            </a:extLst>
          </p:cNvPr>
          <p:cNvSpPr>
            <a:spLocks noGrp="1" noChangeArrowheads="1"/>
          </p:cNvSpPr>
          <p:nvPr>
            <p:ph type="ftr" sz="quarter" idx="12"/>
          </p:nvPr>
        </p:nvSpPr>
        <p:spPr>
          <a:ln/>
        </p:spPr>
        <p:txBody>
          <a:bodyPr/>
          <a:lstStyle>
            <a:lvl1pPr>
              <a:defRPr/>
            </a:lvl1pPr>
          </a:lstStyle>
          <a:p>
            <a:pPr>
              <a:defRPr/>
            </a:pPr>
            <a:r>
              <a:rPr lang="en-US"/>
              <a:t>Tanenbaum, Modern Operating Systems 3 e, (c) 2008 Prentice-Hall, Inc. All rights reserved. 0-13-</a:t>
            </a:r>
            <a:r>
              <a:rPr lang="en-US" b="1"/>
              <a:t>6006639</a:t>
            </a:r>
          </a:p>
        </p:txBody>
      </p:sp>
    </p:spTree>
    <p:extLst>
      <p:ext uri="{BB962C8B-B14F-4D97-AF65-F5344CB8AC3E}">
        <p14:creationId xmlns:p14="http://schemas.microsoft.com/office/powerpoint/2010/main" val="1729299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CFDF97D-68F5-476A-90F2-342F9B4C4DD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4F4DF22-BE6A-48C1-B732-D7668B040768}"/>
              </a:ext>
            </a:extLst>
          </p:cNvPr>
          <p:cNvSpPr>
            <a:spLocks noGrp="1" noChangeArrowheads="1"/>
          </p:cNvSpPr>
          <p:nvPr>
            <p:ph type="sldNum" sz="quarter" idx="11"/>
          </p:nvPr>
        </p:nvSpPr>
        <p:spPr>
          <a:ln/>
        </p:spPr>
        <p:txBody>
          <a:bodyPr/>
          <a:lstStyle>
            <a:lvl1pPr>
              <a:defRPr/>
            </a:lvl1pPr>
          </a:lstStyle>
          <a:p>
            <a:fld id="{3330E0CE-8048-4B9D-92EE-302DA8C61CD2}" type="slidenum">
              <a:rPr lang="en-US" altLang="en-US"/>
              <a:pPr/>
              <a:t>‹#›</a:t>
            </a:fld>
            <a:endParaRPr lang="en-US" altLang="en-US"/>
          </a:p>
        </p:txBody>
      </p:sp>
      <p:sp>
        <p:nvSpPr>
          <p:cNvPr id="9" name="Rectangle 6">
            <a:extLst>
              <a:ext uri="{FF2B5EF4-FFF2-40B4-BE49-F238E27FC236}">
                <a16:creationId xmlns:a16="http://schemas.microsoft.com/office/drawing/2014/main" id="{E5DA4FF5-194F-4198-B149-ED6DFF059247}"/>
              </a:ext>
            </a:extLst>
          </p:cNvPr>
          <p:cNvSpPr>
            <a:spLocks noGrp="1" noChangeArrowheads="1"/>
          </p:cNvSpPr>
          <p:nvPr>
            <p:ph type="ftr" sz="quarter" idx="12"/>
          </p:nvPr>
        </p:nvSpPr>
        <p:spPr>
          <a:ln/>
        </p:spPr>
        <p:txBody>
          <a:bodyPr/>
          <a:lstStyle>
            <a:lvl1pPr>
              <a:defRPr/>
            </a:lvl1pPr>
          </a:lstStyle>
          <a:p>
            <a:pPr>
              <a:defRPr/>
            </a:pPr>
            <a:r>
              <a:rPr lang="en-US"/>
              <a:t>Tanenbaum, Modern Operating Systems 3 e, (c) 2008 Prentice-Hall, Inc. All rights reserved. 0-13-</a:t>
            </a:r>
            <a:r>
              <a:rPr lang="en-US" b="1"/>
              <a:t>6006639</a:t>
            </a:r>
          </a:p>
        </p:txBody>
      </p:sp>
    </p:spTree>
    <p:extLst>
      <p:ext uri="{BB962C8B-B14F-4D97-AF65-F5344CB8AC3E}">
        <p14:creationId xmlns:p14="http://schemas.microsoft.com/office/powerpoint/2010/main" val="2969421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932A07D-5E85-4AD2-A09E-386C99DFD99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AD309BC-B279-4DA0-8228-8D09D9310E56}"/>
              </a:ext>
            </a:extLst>
          </p:cNvPr>
          <p:cNvSpPr>
            <a:spLocks noGrp="1" noChangeArrowheads="1"/>
          </p:cNvSpPr>
          <p:nvPr>
            <p:ph type="sldNum" sz="quarter" idx="11"/>
          </p:nvPr>
        </p:nvSpPr>
        <p:spPr>
          <a:ln/>
        </p:spPr>
        <p:txBody>
          <a:bodyPr/>
          <a:lstStyle>
            <a:lvl1pPr>
              <a:defRPr/>
            </a:lvl1pPr>
          </a:lstStyle>
          <a:p>
            <a:fld id="{CEF1BF70-E634-4D51-A420-E11E5561AAA8}" type="slidenum">
              <a:rPr lang="en-US" altLang="en-US"/>
              <a:pPr/>
              <a:t>‹#›</a:t>
            </a:fld>
            <a:endParaRPr lang="en-US" altLang="en-US"/>
          </a:p>
        </p:txBody>
      </p:sp>
      <p:sp>
        <p:nvSpPr>
          <p:cNvPr id="5" name="Rectangle 6">
            <a:extLst>
              <a:ext uri="{FF2B5EF4-FFF2-40B4-BE49-F238E27FC236}">
                <a16:creationId xmlns:a16="http://schemas.microsoft.com/office/drawing/2014/main" id="{E126438A-833B-4592-893E-3AF51A9973A9}"/>
              </a:ext>
            </a:extLst>
          </p:cNvPr>
          <p:cNvSpPr>
            <a:spLocks noGrp="1" noChangeArrowheads="1"/>
          </p:cNvSpPr>
          <p:nvPr>
            <p:ph type="ftr" sz="quarter" idx="12"/>
          </p:nvPr>
        </p:nvSpPr>
        <p:spPr>
          <a:ln/>
        </p:spPr>
        <p:txBody>
          <a:bodyPr/>
          <a:lstStyle>
            <a:lvl1pPr>
              <a:defRPr/>
            </a:lvl1pPr>
          </a:lstStyle>
          <a:p>
            <a:pPr>
              <a:defRPr/>
            </a:pPr>
            <a:r>
              <a:rPr lang="en-US"/>
              <a:t>Tanenbaum, Modern Operating Systems 3 e, (c) 2008 Prentice-Hall, Inc. All rights reserved. 0-13-</a:t>
            </a:r>
            <a:r>
              <a:rPr lang="en-US" b="1"/>
              <a:t>6006639</a:t>
            </a:r>
          </a:p>
        </p:txBody>
      </p:sp>
    </p:spTree>
    <p:extLst>
      <p:ext uri="{BB962C8B-B14F-4D97-AF65-F5344CB8AC3E}">
        <p14:creationId xmlns:p14="http://schemas.microsoft.com/office/powerpoint/2010/main" val="3624352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05DE4C1-F531-4B85-975C-5C7A0BCE1DC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D1CCA51-AA08-4A36-B233-0C3C261B5ADA}"/>
              </a:ext>
            </a:extLst>
          </p:cNvPr>
          <p:cNvSpPr>
            <a:spLocks noGrp="1" noChangeArrowheads="1"/>
          </p:cNvSpPr>
          <p:nvPr>
            <p:ph type="sldNum" sz="quarter" idx="11"/>
          </p:nvPr>
        </p:nvSpPr>
        <p:spPr>
          <a:ln/>
        </p:spPr>
        <p:txBody>
          <a:bodyPr/>
          <a:lstStyle>
            <a:lvl1pPr>
              <a:defRPr/>
            </a:lvl1pPr>
          </a:lstStyle>
          <a:p>
            <a:fld id="{D2C28A76-0356-47D6-949E-34539D371A26}" type="slidenum">
              <a:rPr lang="en-US" altLang="en-US"/>
              <a:pPr/>
              <a:t>‹#›</a:t>
            </a:fld>
            <a:endParaRPr lang="en-US" altLang="en-US"/>
          </a:p>
        </p:txBody>
      </p:sp>
      <p:sp>
        <p:nvSpPr>
          <p:cNvPr id="4" name="Rectangle 6">
            <a:extLst>
              <a:ext uri="{FF2B5EF4-FFF2-40B4-BE49-F238E27FC236}">
                <a16:creationId xmlns:a16="http://schemas.microsoft.com/office/drawing/2014/main" id="{C8A9E314-7E24-4A0D-B8A7-D8BB5860C5A9}"/>
              </a:ext>
            </a:extLst>
          </p:cNvPr>
          <p:cNvSpPr>
            <a:spLocks noGrp="1" noChangeArrowheads="1"/>
          </p:cNvSpPr>
          <p:nvPr>
            <p:ph type="ftr" sz="quarter" idx="12"/>
          </p:nvPr>
        </p:nvSpPr>
        <p:spPr>
          <a:ln/>
        </p:spPr>
        <p:txBody>
          <a:bodyPr/>
          <a:lstStyle>
            <a:lvl1pPr>
              <a:defRPr/>
            </a:lvl1pPr>
          </a:lstStyle>
          <a:p>
            <a:pPr>
              <a:defRPr/>
            </a:pPr>
            <a:r>
              <a:rPr lang="en-US"/>
              <a:t>Tanenbaum, Modern Operating Systems 3 e, (c) 2008 Prentice-Hall, Inc. All rights reserved. 0-13-</a:t>
            </a:r>
            <a:r>
              <a:rPr lang="en-US" b="1"/>
              <a:t>6006639</a:t>
            </a:r>
          </a:p>
        </p:txBody>
      </p:sp>
    </p:spTree>
    <p:extLst>
      <p:ext uri="{BB962C8B-B14F-4D97-AF65-F5344CB8AC3E}">
        <p14:creationId xmlns:p14="http://schemas.microsoft.com/office/powerpoint/2010/main" val="3208915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130A0B5-27B1-49F2-8E57-7B14BD1021F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A7CC4B6-0861-4FED-AA86-11D4BA371E71}"/>
              </a:ext>
            </a:extLst>
          </p:cNvPr>
          <p:cNvSpPr>
            <a:spLocks noGrp="1" noChangeArrowheads="1"/>
          </p:cNvSpPr>
          <p:nvPr>
            <p:ph type="sldNum" sz="quarter" idx="11"/>
          </p:nvPr>
        </p:nvSpPr>
        <p:spPr>
          <a:ln/>
        </p:spPr>
        <p:txBody>
          <a:bodyPr/>
          <a:lstStyle>
            <a:lvl1pPr>
              <a:defRPr/>
            </a:lvl1pPr>
          </a:lstStyle>
          <a:p>
            <a:fld id="{FB63456E-FD5A-4D8C-BC1B-CD33DCC49A1A}" type="slidenum">
              <a:rPr lang="en-US" altLang="en-US"/>
              <a:pPr/>
              <a:t>‹#›</a:t>
            </a:fld>
            <a:endParaRPr lang="en-US" altLang="en-US"/>
          </a:p>
        </p:txBody>
      </p:sp>
      <p:sp>
        <p:nvSpPr>
          <p:cNvPr id="7" name="Rectangle 6">
            <a:extLst>
              <a:ext uri="{FF2B5EF4-FFF2-40B4-BE49-F238E27FC236}">
                <a16:creationId xmlns:a16="http://schemas.microsoft.com/office/drawing/2014/main" id="{3FEFE332-9224-4578-8840-14BD47EB4EF5}"/>
              </a:ext>
            </a:extLst>
          </p:cNvPr>
          <p:cNvSpPr>
            <a:spLocks noGrp="1" noChangeArrowheads="1"/>
          </p:cNvSpPr>
          <p:nvPr>
            <p:ph type="ftr" sz="quarter" idx="12"/>
          </p:nvPr>
        </p:nvSpPr>
        <p:spPr>
          <a:ln/>
        </p:spPr>
        <p:txBody>
          <a:bodyPr/>
          <a:lstStyle>
            <a:lvl1pPr>
              <a:defRPr/>
            </a:lvl1pPr>
          </a:lstStyle>
          <a:p>
            <a:pPr>
              <a:defRPr/>
            </a:pPr>
            <a:r>
              <a:rPr lang="en-US"/>
              <a:t>Tanenbaum, Modern Operating Systems 3 e, (c) 2008 Prentice-Hall, Inc. All rights reserved. 0-13-</a:t>
            </a:r>
            <a:r>
              <a:rPr lang="en-US" b="1"/>
              <a:t>6006639</a:t>
            </a:r>
          </a:p>
        </p:txBody>
      </p:sp>
    </p:spTree>
    <p:extLst>
      <p:ext uri="{BB962C8B-B14F-4D97-AF65-F5344CB8AC3E}">
        <p14:creationId xmlns:p14="http://schemas.microsoft.com/office/powerpoint/2010/main" val="4213632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1C47E-5E20-4089-A0BA-CE8F17DA37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03A867-5BAC-4811-991E-D33E0314B30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C3207D-5F7B-4F32-A01A-FFA4B01CFEB2}"/>
              </a:ext>
            </a:extLst>
          </p:cNvPr>
          <p:cNvSpPr>
            <a:spLocks noGrp="1"/>
          </p:cNvSpPr>
          <p:nvPr>
            <p:ph type="dt" sz="half" idx="10"/>
          </p:nvPr>
        </p:nvSpPr>
        <p:spPr/>
        <p:txBody>
          <a:bodyPr/>
          <a:lstStyle/>
          <a:p>
            <a:fld id="{25E0DDF6-8543-4F2A-B878-094B56CFF729}" type="datetimeFigureOut">
              <a:rPr lang="en-US" smtClean="0"/>
              <a:t>10/24/2024</a:t>
            </a:fld>
            <a:endParaRPr lang="en-US"/>
          </a:p>
        </p:txBody>
      </p:sp>
      <p:sp>
        <p:nvSpPr>
          <p:cNvPr id="5" name="Footer Placeholder 4">
            <a:extLst>
              <a:ext uri="{FF2B5EF4-FFF2-40B4-BE49-F238E27FC236}">
                <a16:creationId xmlns:a16="http://schemas.microsoft.com/office/drawing/2014/main" id="{FC6635A1-47AF-4433-80B4-8303D477EC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8BA40D-819A-4585-A702-628DEBF7C704}"/>
              </a:ext>
            </a:extLst>
          </p:cNvPr>
          <p:cNvSpPr>
            <a:spLocks noGrp="1"/>
          </p:cNvSpPr>
          <p:nvPr>
            <p:ph type="sldNum" sz="quarter" idx="12"/>
          </p:nvPr>
        </p:nvSpPr>
        <p:spPr/>
        <p:txBody>
          <a:bodyPr/>
          <a:lstStyle/>
          <a:p>
            <a:fld id="{DDAACD81-B6BA-4E52-82A4-B93BB54C8020}" type="slidenum">
              <a:rPr lang="en-US" smtClean="0"/>
              <a:t>‹#›</a:t>
            </a:fld>
            <a:endParaRPr lang="en-US"/>
          </a:p>
        </p:txBody>
      </p:sp>
    </p:spTree>
    <p:extLst>
      <p:ext uri="{BB962C8B-B14F-4D97-AF65-F5344CB8AC3E}">
        <p14:creationId xmlns:p14="http://schemas.microsoft.com/office/powerpoint/2010/main" val="2179509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7265CBC-4D0A-4D6F-8A51-6BB726D9D1A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A293ECC-3833-4B84-B775-9D9B1DF9EE74}"/>
              </a:ext>
            </a:extLst>
          </p:cNvPr>
          <p:cNvSpPr>
            <a:spLocks noGrp="1" noChangeArrowheads="1"/>
          </p:cNvSpPr>
          <p:nvPr>
            <p:ph type="sldNum" sz="quarter" idx="11"/>
          </p:nvPr>
        </p:nvSpPr>
        <p:spPr>
          <a:ln/>
        </p:spPr>
        <p:txBody>
          <a:bodyPr/>
          <a:lstStyle>
            <a:lvl1pPr>
              <a:defRPr/>
            </a:lvl1pPr>
          </a:lstStyle>
          <a:p>
            <a:fld id="{2D7AD356-099A-4F6A-9CC2-40B18A06B7A1}" type="slidenum">
              <a:rPr lang="en-US" altLang="en-US"/>
              <a:pPr/>
              <a:t>‹#›</a:t>
            </a:fld>
            <a:endParaRPr lang="en-US" altLang="en-US"/>
          </a:p>
        </p:txBody>
      </p:sp>
      <p:sp>
        <p:nvSpPr>
          <p:cNvPr id="7" name="Rectangle 6">
            <a:extLst>
              <a:ext uri="{FF2B5EF4-FFF2-40B4-BE49-F238E27FC236}">
                <a16:creationId xmlns:a16="http://schemas.microsoft.com/office/drawing/2014/main" id="{4267805F-3510-4ED5-80D4-6087DE8F4CF4}"/>
              </a:ext>
            </a:extLst>
          </p:cNvPr>
          <p:cNvSpPr>
            <a:spLocks noGrp="1" noChangeArrowheads="1"/>
          </p:cNvSpPr>
          <p:nvPr>
            <p:ph type="ftr" sz="quarter" idx="12"/>
          </p:nvPr>
        </p:nvSpPr>
        <p:spPr>
          <a:ln/>
        </p:spPr>
        <p:txBody>
          <a:bodyPr/>
          <a:lstStyle>
            <a:lvl1pPr>
              <a:defRPr/>
            </a:lvl1pPr>
          </a:lstStyle>
          <a:p>
            <a:pPr>
              <a:defRPr/>
            </a:pPr>
            <a:r>
              <a:rPr lang="en-US"/>
              <a:t>Tanenbaum, Modern Operating Systems 3 e, (c) 2008 Prentice-Hall, Inc. All rights reserved. 0-13-</a:t>
            </a:r>
            <a:r>
              <a:rPr lang="en-US" b="1"/>
              <a:t>6006639</a:t>
            </a:r>
          </a:p>
        </p:txBody>
      </p:sp>
    </p:spTree>
    <p:extLst>
      <p:ext uri="{BB962C8B-B14F-4D97-AF65-F5344CB8AC3E}">
        <p14:creationId xmlns:p14="http://schemas.microsoft.com/office/powerpoint/2010/main" val="338589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EBB8688-E0DE-400D-8EB7-D24F448EBD9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E57A2CF-78DE-417D-80D0-663E2AA42C76}"/>
              </a:ext>
            </a:extLst>
          </p:cNvPr>
          <p:cNvSpPr>
            <a:spLocks noGrp="1" noChangeArrowheads="1"/>
          </p:cNvSpPr>
          <p:nvPr>
            <p:ph type="sldNum" sz="quarter" idx="11"/>
          </p:nvPr>
        </p:nvSpPr>
        <p:spPr>
          <a:ln/>
        </p:spPr>
        <p:txBody>
          <a:bodyPr/>
          <a:lstStyle>
            <a:lvl1pPr>
              <a:defRPr/>
            </a:lvl1pPr>
          </a:lstStyle>
          <a:p>
            <a:fld id="{B183FD1A-81D1-4A1A-9B7E-F7D3D34C74D8}" type="slidenum">
              <a:rPr lang="en-US" altLang="en-US"/>
              <a:pPr/>
              <a:t>‹#›</a:t>
            </a:fld>
            <a:endParaRPr lang="en-US" altLang="en-US"/>
          </a:p>
        </p:txBody>
      </p:sp>
      <p:sp>
        <p:nvSpPr>
          <p:cNvPr id="6" name="Rectangle 6">
            <a:extLst>
              <a:ext uri="{FF2B5EF4-FFF2-40B4-BE49-F238E27FC236}">
                <a16:creationId xmlns:a16="http://schemas.microsoft.com/office/drawing/2014/main" id="{15449EB1-2B30-4FF2-A903-015D39DA65BA}"/>
              </a:ext>
            </a:extLst>
          </p:cNvPr>
          <p:cNvSpPr>
            <a:spLocks noGrp="1" noChangeArrowheads="1"/>
          </p:cNvSpPr>
          <p:nvPr>
            <p:ph type="ftr" sz="quarter" idx="12"/>
          </p:nvPr>
        </p:nvSpPr>
        <p:spPr>
          <a:ln/>
        </p:spPr>
        <p:txBody>
          <a:bodyPr/>
          <a:lstStyle>
            <a:lvl1pPr>
              <a:defRPr/>
            </a:lvl1pPr>
          </a:lstStyle>
          <a:p>
            <a:pPr>
              <a:defRPr/>
            </a:pPr>
            <a:r>
              <a:rPr lang="en-US"/>
              <a:t>Tanenbaum, Modern Operating Systems 3 e, (c) 2008 Prentice-Hall, Inc. All rights reserved. 0-13-</a:t>
            </a:r>
            <a:r>
              <a:rPr lang="en-US" b="1"/>
              <a:t>6006639</a:t>
            </a:r>
          </a:p>
        </p:txBody>
      </p:sp>
    </p:spTree>
    <p:extLst>
      <p:ext uri="{BB962C8B-B14F-4D97-AF65-F5344CB8AC3E}">
        <p14:creationId xmlns:p14="http://schemas.microsoft.com/office/powerpoint/2010/main" val="24303911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0"/>
            <a:ext cx="3048000" cy="6553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8940800" cy="6553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5C72BAF-CC43-454A-9B8C-BFC42FFA8D0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C88F19C-2E90-4B78-8AD1-7F3E31EF2F4F}"/>
              </a:ext>
            </a:extLst>
          </p:cNvPr>
          <p:cNvSpPr>
            <a:spLocks noGrp="1" noChangeArrowheads="1"/>
          </p:cNvSpPr>
          <p:nvPr>
            <p:ph type="sldNum" sz="quarter" idx="11"/>
          </p:nvPr>
        </p:nvSpPr>
        <p:spPr>
          <a:ln/>
        </p:spPr>
        <p:txBody>
          <a:bodyPr/>
          <a:lstStyle>
            <a:lvl1pPr>
              <a:defRPr/>
            </a:lvl1pPr>
          </a:lstStyle>
          <a:p>
            <a:fld id="{43234EEA-2B5A-4DD0-A51C-7C4831CD3019}" type="slidenum">
              <a:rPr lang="en-US" altLang="en-US"/>
              <a:pPr/>
              <a:t>‹#›</a:t>
            </a:fld>
            <a:endParaRPr lang="en-US" altLang="en-US"/>
          </a:p>
        </p:txBody>
      </p:sp>
      <p:sp>
        <p:nvSpPr>
          <p:cNvPr id="6" name="Rectangle 6">
            <a:extLst>
              <a:ext uri="{FF2B5EF4-FFF2-40B4-BE49-F238E27FC236}">
                <a16:creationId xmlns:a16="http://schemas.microsoft.com/office/drawing/2014/main" id="{F934B5C1-FD8D-44BD-AC04-CA8E54D6AC00}"/>
              </a:ext>
            </a:extLst>
          </p:cNvPr>
          <p:cNvSpPr>
            <a:spLocks noGrp="1" noChangeArrowheads="1"/>
          </p:cNvSpPr>
          <p:nvPr>
            <p:ph type="ftr" sz="quarter" idx="12"/>
          </p:nvPr>
        </p:nvSpPr>
        <p:spPr>
          <a:ln/>
        </p:spPr>
        <p:txBody>
          <a:bodyPr/>
          <a:lstStyle>
            <a:lvl1pPr>
              <a:defRPr/>
            </a:lvl1pPr>
          </a:lstStyle>
          <a:p>
            <a:pPr>
              <a:defRPr/>
            </a:pPr>
            <a:r>
              <a:rPr lang="en-US"/>
              <a:t>Tanenbaum, Modern Operating Systems 3 e, (c) 2008 Prentice-Hall, Inc. All rights reserved. 0-13-</a:t>
            </a:r>
            <a:r>
              <a:rPr lang="en-US" b="1"/>
              <a:t>6006639</a:t>
            </a:r>
          </a:p>
        </p:txBody>
      </p:sp>
    </p:spTree>
    <p:extLst>
      <p:ext uri="{BB962C8B-B14F-4D97-AF65-F5344CB8AC3E}">
        <p14:creationId xmlns:p14="http://schemas.microsoft.com/office/powerpoint/2010/main" val="2820111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76228-F995-46BD-A984-3DA562F9BF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0E4DA9-1095-4299-AE73-1B0C143999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724CB96-25DE-4CE1-9492-6A8D08CC6636}"/>
              </a:ext>
            </a:extLst>
          </p:cNvPr>
          <p:cNvSpPr>
            <a:spLocks noGrp="1"/>
          </p:cNvSpPr>
          <p:nvPr>
            <p:ph type="dt" sz="half" idx="10"/>
          </p:nvPr>
        </p:nvSpPr>
        <p:spPr/>
        <p:txBody>
          <a:bodyPr/>
          <a:lstStyle/>
          <a:p>
            <a:fld id="{25E0DDF6-8543-4F2A-B878-094B56CFF729}" type="datetimeFigureOut">
              <a:rPr lang="en-US" smtClean="0"/>
              <a:t>10/24/2024</a:t>
            </a:fld>
            <a:endParaRPr lang="en-US"/>
          </a:p>
        </p:txBody>
      </p:sp>
      <p:sp>
        <p:nvSpPr>
          <p:cNvPr id="5" name="Footer Placeholder 4">
            <a:extLst>
              <a:ext uri="{FF2B5EF4-FFF2-40B4-BE49-F238E27FC236}">
                <a16:creationId xmlns:a16="http://schemas.microsoft.com/office/drawing/2014/main" id="{D4012266-3131-407E-8FD6-9DD935429A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FF28B5-E5DC-4B33-AE12-D914A0FC3C0C}"/>
              </a:ext>
            </a:extLst>
          </p:cNvPr>
          <p:cNvSpPr>
            <a:spLocks noGrp="1"/>
          </p:cNvSpPr>
          <p:nvPr>
            <p:ph type="sldNum" sz="quarter" idx="12"/>
          </p:nvPr>
        </p:nvSpPr>
        <p:spPr/>
        <p:txBody>
          <a:bodyPr/>
          <a:lstStyle/>
          <a:p>
            <a:fld id="{DDAACD81-B6BA-4E52-82A4-B93BB54C8020}" type="slidenum">
              <a:rPr lang="en-US" smtClean="0"/>
              <a:t>‹#›</a:t>
            </a:fld>
            <a:endParaRPr lang="en-US"/>
          </a:p>
        </p:txBody>
      </p:sp>
    </p:spTree>
    <p:extLst>
      <p:ext uri="{BB962C8B-B14F-4D97-AF65-F5344CB8AC3E}">
        <p14:creationId xmlns:p14="http://schemas.microsoft.com/office/powerpoint/2010/main" val="4023612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E9205-7BBF-4C21-AD81-0E3A1776EC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CA4276-ED9A-4C74-A6E3-03B1CCFC0EB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7AD5F5-A886-471A-B844-3B9BC23958D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588376-F5D9-49C3-93D6-EEAD091E14DB}"/>
              </a:ext>
            </a:extLst>
          </p:cNvPr>
          <p:cNvSpPr>
            <a:spLocks noGrp="1"/>
          </p:cNvSpPr>
          <p:nvPr>
            <p:ph type="dt" sz="half" idx="10"/>
          </p:nvPr>
        </p:nvSpPr>
        <p:spPr/>
        <p:txBody>
          <a:bodyPr/>
          <a:lstStyle/>
          <a:p>
            <a:fld id="{25E0DDF6-8543-4F2A-B878-094B56CFF729}" type="datetimeFigureOut">
              <a:rPr lang="en-US" smtClean="0"/>
              <a:t>10/24/2024</a:t>
            </a:fld>
            <a:endParaRPr lang="en-US"/>
          </a:p>
        </p:txBody>
      </p:sp>
      <p:sp>
        <p:nvSpPr>
          <p:cNvPr id="6" name="Footer Placeholder 5">
            <a:extLst>
              <a:ext uri="{FF2B5EF4-FFF2-40B4-BE49-F238E27FC236}">
                <a16:creationId xmlns:a16="http://schemas.microsoft.com/office/drawing/2014/main" id="{76D0856D-ECEC-4C01-97F3-0F5BC69481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23A6FE-6E84-44AD-869F-1D81DD9BFFE1}"/>
              </a:ext>
            </a:extLst>
          </p:cNvPr>
          <p:cNvSpPr>
            <a:spLocks noGrp="1"/>
          </p:cNvSpPr>
          <p:nvPr>
            <p:ph type="sldNum" sz="quarter" idx="12"/>
          </p:nvPr>
        </p:nvSpPr>
        <p:spPr/>
        <p:txBody>
          <a:bodyPr/>
          <a:lstStyle/>
          <a:p>
            <a:fld id="{DDAACD81-B6BA-4E52-82A4-B93BB54C8020}" type="slidenum">
              <a:rPr lang="en-US" smtClean="0"/>
              <a:t>‹#›</a:t>
            </a:fld>
            <a:endParaRPr lang="en-US"/>
          </a:p>
        </p:txBody>
      </p:sp>
    </p:spTree>
    <p:extLst>
      <p:ext uri="{BB962C8B-B14F-4D97-AF65-F5344CB8AC3E}">
        <p14:creationId xmlns:p14="http://schemas.microsoft.com/office/powerpoint/2010/main" val="502704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A4DD8-3E8D-4A68-90F1-97768EC3CB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A2663E-8967-46A7-8735-0A79681E1D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C607DA5-7A71-4A70-90A3-CB8F3E3A53E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392F86-B215-4898-A6D1-ED633EB2DE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9E429FC-9771-4653-9FF5-DB20E6E3374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367131-8A88-4E9D-9B0F-F4E32A6032A2}"/>
              </a:ext>
            </a:extLst>
          </p:cNvPr>
          <p:cNvSpPr>
            <a:spLocks noGrp="1"/>
          </p:cNvSpPr>
          <p:nvPr>
            <p:ph type="dt" sz="half" idx="10"/>
          </p:nvPr>
        </p:nvSpPr>
        <p:spPr/>
        <p:txBody>
          <a:bodyPr/>
          <a:lstStyle/>
          <a:p>
            <a:fld id="{25E0DDF6-8543-4F2A-B878-094B56CFF729}" type="datetimeFigureOut">
              <a:rPr lang="en-US" smtClean="0"/>
              <a:t>10/24/2024</a:t>
            </a:fld>
            <a:endParaRPr lang="en-US"/>
          </a:p>
        </p:txBody>
      </p:sp>
      <p:sp>
        <p:nvSpPr>
          <p:cNvPr id="8" name="Footer Placeholder 7">
            <a:extLst>
              <a:ext uri="{FF2B5EF4-FFF2-40B4-BE49-F238E27FC236}">
                <a16:creationId xmlns:a16="http://schemas.microsoft.com/office/drawing/2014/main" id="{54ACCE37-5D8D-46E6-9DCB-F87F714C6E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37404A-081B-411B-AE9D-8AA94EB69012}"/>
              </a:ext>
            </a:extLst>
          </p:cNvPr>
          <p:cNvSpPr>
            <a:spLocks noGrp="1"/>
          </p:cNvSpPr>
          <p:nvPr>
            <p:ph type="sldNum" sz="quarter" idx="12"/>
          </p:nvPr>
        </p:nvSpPr>
        <p:spPr/>
        <p:txBody>
          <a:bodyPr/>
          <a:lstStyle/>
          <a:p>
            <a:fld id="{DDAACD81-B6BA-4E52-82A4-B93BB54C8020}" type="slidenum">
              <a:rPr lang="en-US" smtClean="0"/>
              <a:t>‹#›</a:t>
            </a:fld>
            <a:endParaRPr lang="en-US"/>
          </a:p>
        </p:txBody>
      </p:sp>
    </p:spTree>
    <p:extLst>
      <p:ext uri="{BB962C8B-B14F-4D97-AF65-F5344CB8AC3E}">
        <p14:creationId xmlns:p14="http://schemas.microsoft.com/office/powerpoint/2010/main" val="1535827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60BDD-3B3D-4FA4-BEB4-315F67A73A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0E323C-EDCC-48EF-81D6-3115C9549410}"/>
              </a:ext>
            </a:extLst>
          </p:cNvPr>
          <p:cNvSpPr>
            <a:spLocks noGrp="1"/>
          </p:cNvSpPr>
          <p:nvPr>
            <p:ph type="dt" sz="half" idx="10"/>
          </p:nvPr>
        </p:nvSpPr>
        <p:spPr/>
        <p:txBody>
          <a:bodyPr/>
          <a:lstStyle/>
          <a:p>
            <a:fld id="{25E0DDF6-8543-4F2A-B878-094B56CFF729}" type="datetimeFigureOut">
              <a:rPr lang="en-US" smtClean="0"/>
              <a:t>10/24/2024</a:t>
            </a:fld>
            <a:endParaRPr lang="en-US"/>
          </a:p>
        </p:txBody>
      </p:sp>
      <p:sp>
        <p:nvSpPr>
          <p:cNvPr id="4" name="Footer Placeholder 3">
            <a:extLst>
              <a:ext uri="{FF2B5EF4-FFF2-40B4-BE49-F238E27FC236}">
                <a16:creationId xmlns:a16="http://schemas.microsoft.com/office/drawing/2014/main" id="{9549A0DC-7230-4C2F-88E8-51E7A953CE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3A3FD6-C7CE-41A8-BB07-5A5E62902ACB}"/>
              </a:ext>
            </a:extLst>
          </p:cNvPr>
          <p:cNvSpPr>
            <a:spLocks noGrp="1"/>
          </p:cNvSpPr>
          <p:nvPr>
            <p:ph type="sldNum" sz="quarter" idx="12"/>
          </p:nvPr>
        </p:nvSpPr>
        <p:spPr/>
        <p:txBody>
          <a:bodyPr/>
          <a:lstStyle/>
          <a:p>
            <a:fld id="{DDAACD81-B6BA-4E52-82A4-B93BB54C8020}" type="slidenum">
              <a:rPr lang="en-US" smtClean="0"/>
              <a:t>‹#›</a:t>
            </a:fld>
            <a:endParaRPr lang="en-US"/>
          </a:p>
        </p:txBody>
      </p:sp>
    </p:spTree>
    <p:extLst>
      <p:ext uri="{BB962C8B-B14F-4D97-AF65-F5344CB8AC3E}">
        <p14:creationId xmlns:p14="http://schemas.microsoft.com/office/powerpoint/2010/main" val="2348717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334974-579A-4B93-97D0-740F9524CC6F}"/>
              </a:ext>
            </a:extLst>
          </p:cNvPr>
          <p:cNvSpPr>
            <a:spLocks noGrp="1"/>
          </p:cNvSpPr>
          <p:nvPr>
            <p:ph type="dt" sz="half" idx="10"/>
          </p:nvPr>
        </p:nvSpPr>
        <p:spPr/>
        <p:txBody>
          <a:bodyPr/>
          <a:lstStyle/>
          <a:p>
            <a:fld id="{25E0DDF6-8543-4F2A-B878-094B56CFF729}" type="datetimeFigureOut">
              <a:rPr lang="en-US" smtClean="0"/>
              <a:t>10/24/2024</a:t>
            </a:fld>
            <a:endParaRPr lang="en-US"/>
          </a:p>
        </p:txBody>
      </p:sp>
      <p:sp>
        <p:nvSpPr>
          <p:cNvPr id="3" name="Footer Placeholder 2">
            <a:extLst>
              <a:ext uri="{FF2B5EF4-FFF2-40B4-BE49-F238E27FC236}">
                <a16:creationId xmlns:a16="http://schemas.microsoft.com/office/drawing/2014/main" id="{652BC688-F74D-43BF-A075-0A2A03B1A4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1F56B7-D9AA-4F12-8287-7D6B7F08098A}"/>
              </a:ext>
            </a:extLst>
          </p:cNvPr>
          <p:cNvSpPr>
            <a:spLocks noGrp="1"/>
          </p:cNvSpPr>
          <p:nvPr>
            <p:ph type="sldNum" sz="quarter" idx="12"/>
          </p:nvPr>
        </p:nvSpPr>
        <p:spPr/>
        <p:txBody>
          <a:bodyPr/>
          <a:lstStyle/>
          <a:p>
            <a:fld id="{DDAACD81-B6BA-4E52-82A4-B93BB54C8020}" type="slidenum">
              <a:rPr lang="en-US" smtClean="0"/>
              <a:t>‹#›</a:t>
            </a:fld>
            <a:endParaRPr lang="en-US"/>
          </a:p>
        </p:txBody>
      </p:sp>
    </p:spTree>
    <p:extLst>
      <p:ext uri="{BB962C8B-B14F-4D97-AF65-F5344CB8AC3E}">
        <p14:creationId xmlns:p14="http://schemas.microsoft.com/office/powerpoint/2010/main" val="964643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0E5B1-B659-4423-B3E6-3F0312AE81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EFF7B3-37D3-4FA1-9F0D-AD302F03DB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1E9F5E-BACF-4D68-A67B-017DDE015B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9744797-B07A-4130-A4D7-5E237C91F1BA}"/>
              </a:ext>
            </a:extLst>
          </p:cNvPr>
          <p:cNvSpPr>
            <a:spLocks noGrp="1"/>
          </p:cNvSpPr>
          <p:nvPr>
            <p:ph type="dt" sz="half" idx="10"/>
          </p:nvPr>
        </p:nvSpPr>
        <p:spPr/>
        <p:txBody>
          <a:bodyPr/>
          <a:lstStyle/>
          <a:p>
            <a:fld id="{25E0DDF6-8543-4F2A-B878-094B56CFF729}" type="datetimeFigureOut">
              <a:rPr lang="en-US" smtClean="0"/>
              <a:t>10/24/2024</a:t>
            </a:fld>
            <a:endParaRPr lang="en-US"/>
          </a:p>
        </p:txBody>
      </p:sp>
      <p:sp>
        <p:nvSpPr>
          <p:cNvPr id="6" name="Footer Placeholder 5">
            <a:extLst>
              <a:ext uri="{FF2B5EF4-FFF2-40B4-BE49-F238E27FC236}">
                <a16:creationId xmlns:a16="http://schemas.microsoft.com/office/drawing/2014/main" id="{91DCC7A7-7562-42A8-80D0-D24C7D7666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D6AD51-441F-4EE6-89D3-FDEDADA254FB}"/>
              </a:ext>
            </a:extLst>
          </p:cNvPr>
          <p:cNvSpPr>
            <a:spLocks noGrp="1"/>
          </p:cNvSpPr>
          <p:nvPr>
            <p:ph type="sldNum" sz="quarter" idx="12"/>
          </p:nvPr>
        </p:nvSpPr>
        <p:spPr/>
        <p:txBody>
          <a:bodyPr/>
          <a:lstStyle/>
          <a:p>
            <a:fld id="{DDAACD81-B6BA-4E52-82A4-B93BB54C8020}" type="slidenum">
              <a:rPr lang="en-US" smtClean="0"/>
              <a:t>‹#›</a:t>
            </a:fld>
            <a:endParaRPr lang="en-US"/>
          </a:p>
        </p:txBody>
      </p:sp>
    </p:spTree>
    <p:extLst>
      <p:ext uri="{BB962C8B-B14F-4D97-AF65-F5344CB8AC3E}">
        <p14:creationId xmlns:p14="http://schemas.microsoft.com/office/powerpoint/2010/main" val="1914106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3F30C-5A24-428B-9022-D81CC79570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210CAC-7C72-4F6A-B28D-1AECE9E24D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7E6C1A-35CC-4759-BC48-4AB523EF81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54AAE70-ADDD-4524-95EC-DCAC87065F98}"/>
              </a:ext>
            </a:extLst>
          </p:cNvPr>
          <p:cNvSpPr>
            <a:spLocks noGrp="1"/>
          </p:cNvSpPr>
          <p:nvPr>
            <p:ph type="dt" sz="half" idx="10"/>
          </p:nvPr>
        </p:nvSpPr>
        <p:spPr/>
        <p:txBody>
          <a:bodyPr/>
          <a:lstStyle/>
          <a:p>
            <a:fld id="{25E0DDF6-8543-4F2A-B878-094B56CFF729}" type="datetimeFigureOut">
              <a:rPr lang="en-US" smtClean="0"/>
              <a:t>10/24/2024</a:t>
            </a:fld>
            <a:endParaRPr lang="en-US"/>
          </a:p>
        </p:txBody>
      </p:sp>
      <p:sp>
        <p:nvSpPr>
          <p:cNvPr id="6" name="Footer Placeholder 5">
            <a:extLst>
              <a:ext uri="{FF2B5EF4-FFF2-40B4-BE49-F238E27FC236}">
                <a16:creationId xmlns:a16="http://schemas.microsoft.com/office/drawing/2014/main" id="{DA50EE69-EBF1-47BD-A06F-C11C09D52C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2C7B7C-167A-4E2C-ACEC-5BA1B98ED62D}"/>
              </a:ext>
            </a:extLst>
          </p:cNvPr>
          <p:cNvSpPr>
            <a:spLocks noGrp="1"/>
          </p:cNvSpPr>
          <p:nvPr>
            <p:ph type="sldNum" sz="quarter" idx="12"/>
          </p:nvPr>
        </p:nvSpPr>
        <p:spPr/>
        <p:txBody>
          <a:bodyPr/>
          <a:lstStyle/>
          <a:p>
            <a:fld id="{DDAACD81-B6BA-4E52-82A4-B93BB54C8020}" type="slidenum">
              <a:rPr lang="en-US" smtClean="0"/>
              <a:t>‹#›</a:t>
            </a:fld>
            <a:endParaRPr lang="en-US"/>
          </a:p>
        </p:txBody>
      </p:sp>
    </p:spTree>
    <p:extLst>
      <p:ext uri="{BB962C8B-B14F-4D97-AF65-F5344CB8AC3E}">
        <p14:creationId xmlns:p14="http://schemas.microsoft.com/office/powerpoint/2010/main" val="1530038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32616B-B682-4CDA-B307-071A792FCC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993BBB-180D-45C9-9FA6-D174C1DDE6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130E73-897B-4874-AD1C-A995C8B52D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E0DDF6-8543-4F2A-B878-094B56CFF729}" type="datetimeFigureOut">
              <a:rPr lang="en-US" smtClean="0"/>
              <a:t>10/24/2024</a:t>
            </a:fld>
            <a:endParaRPr lang="en-US"/>
          </a:p>
        </p:txBody>
      </p:sp>
      <p:sp>
        <p:nvSpPr>
          <p:cNvPr id="5" name="Footer Placeholder 4">
            <a:extLst>
              <a:ext uri="{FF2B5EF4-FFF2-40B4-BE49-F238E27FC236}">
                <a16:creationId xmlns:a16="http://schemas.microsoft.com/office/drawing/2014/main" id="{348E41D0-3F63-42B5-8AC7-4AC3E8A389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531DD0-3CD6-4A33-A5DF-6D5A2A06FB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AACD81-B6BA-4E52-82A4-B93BB54C8020}" type="slidenum">
              <a:rPr lang="en-US" smtClean="0"/>
              <a:t>‹#›</a:t>
            </a:fld>
            <a:endParaRPr lang="en-US"/>
          </a:p>
        </p:txBody>
      </p:sp>
    </p:spTree>
    <p:extLst>
      <p:ext uri="{BB962C8B-B14F-4D97-AF65-F5344CB8AC3E}">
        <p14:creationId xmlns:p14="http://schemas.microsoft.com/office/powerpoint/2010/main" val="237959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82B3326-9BF5-42E1-BB60-6394A35B18D7}"/>
              </a:ext>
            </a:extLst>
          </p:cNvPr>
          <p:cNvSpPr>
            <a:spLocks noGrp="1" noChangeArrowheads="1"/>
          </p:cNvSpPr>
          <p:nvPr>
            <p:ph type="title"/>
          </p:nvPr>
        </p:nvSpPr>
        <p:spPr bwMode="auto">
          <a:xfrm>
            <a:off x="0" y="0"/>
            <a:ext cx="1219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ED40A0B-7C0D-41FF-A889-360EEFC06A59}"/>
              </a:ext>
            </a:extLst>
          </p:cNvPr>
          <p:cNvSpPr>
            <a:spLocks noGrp="1" noChangeArrowheads="1"/>
          </p:cNvSpPr>
          <p:nvPr>
            <p:ph type="body" idx="1"/>
          </p:nvPr>
        </p:nvSpPr>
        <p:spPr bwMode="auto">
          <a:xfrm>
            <a:off x="0" y="5715000"/>
            <a:ext cx="1219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96AFB1C-743C-4F95-A67C-5E744D1C0A95}"/>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defRPr sz="1400">
                <a:latin typeface="Times New Roman" pitchFamily="-112" charset="0"/>
                <a:ea typeface="+mn-ea"/>
              </a:defRPr>
            </a:lvl1pPr>
          </a:lstStyle>
          <a:p>
            <a:pPr>
              <a:defRPr/>
            </a:pPr>
            <a:endParaRPr lang="en-US"/>
          </a:p>
        </p:txBody>
      </p:sp>
      <p:sp>
        <p:nvSpPr>
          <p:cNvPr id="1029" name="Rectangle 5">
            <a:extLst>
              <a:ext uri="{FF2B5EF4-FFF2-40B4-BE49-F238E27FC236}">
                <a16:creationId xmlns:a16="http://schemas.microsoft.com/office/drawing/2014/main" id="{6A2BC53B-07C0-4470-8778-A26892DE3FCC}"/>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defRPr/>
            </a:lvl1pPr>
          </a:lstStyle>
          <a:p>
            <a:fld id="{1E617618-CF56-4078-BD0C-B59615B71B3A}" type="slidenum">
              <a:rPr lang="en-US" altLang="en-US"/>
              <a:pPr/>
              <a:t>‹#›</a:t>
            </a:fld>
            <a:endParaRPr lang="en-US" altLang="en-US"/>
          </a:p>
        </p:txBody>
      </p:sp>
      <p:sp>
        <p:nvSpPr>
          <p:cNvPr id="1030" name="Rectangle 6">
            <a:extLst>
              <a:ext uri="{FF2B5EF4-FFF2-40B4-BE49-F238E27FC236}">
                <a16:creationId xmlns:a16="http://schemas.microsoft.com/office/drawing/2014/main" id="{3D4BD0A9-4C95-4C7C-8290-1D4D5C313874}"/>
              </a:ext>
            </a:extLst>
          </p:cNvPr>
          <p:cNvSpPr>
            <a:spLocks noGrp="1" noChangeArrowheads="1"/>
          </p:cNvSpPr>
          <p:nvPr>
            <p:ph type="ftr" sz="quarter" idx="3"/>
          </p:nvPr>
        </p:nvSpPr>
        <p:spPr bwMode="auto">
          <a:xfrm>
            <a:off x="237067" y="6565901"/>
            <a:ext cx="11616267" cy="257175"/>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200">
                <a:solidFill>
                  <a:srgbClr val="898989"/>
                </a:solidFill>
                <a:latin typeface="Times New Roman" pitchFamily="-112" charset="0"/>
                <a:ea typeface="+mn-ea"/>
              </a:defRPr>
            </a:lvl1pPr>
          </a:lstStyle>
          <a:p>
            <a:pPr>
              <a:defRPr/>
            </a:pPr>
            <a:r>
              <a:rPr lang="en-US"/>
              <a:t>Tanenbaum, Modern Operating Systems 3 e, (c) 2008 Prentice-Hall, Inc. All rights reserved. 0-13-</a:t>
            </a:r>
            <a:r>
              <a:rPr lang="en-US" b="1"/>
              <a:t>6006639</a:t>
            </a:r>
          </a:p>
        </p:txBody>
      </p:sp>
    </p:spTree>
    <p:extLst>
      <p:ext uri="{BB962C8B-B14F-4D97-AF65-F5344CB8AC3E}">
        <p14:creationId xmlns:p14="http://schemas.microsoft.com/office/powerpoint/2010/main" val="21273237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rgbClr val="FF0000"/>
          </a:solidFill>
          <a:latin typeface="+mj-lt"/>
          <a:ea typeface="ＭＳ Ｐゴシック" pitchFamily="26" charset="-128"/>
          <a:cs typeface="ＭＳ Ｐゴシック" pitchFamily="26" charset="-128"/>
        </a:defRPr>
      </a:lvl1pPr>
      <a:lvl2pPr algn="ctr" rtl="0" eaLnBrk="0" fontAlgn="base" hangingPunct="0">
        <a:spcBef>
          <a:spcPct val="0"/>
        </a:spcBef>
        <a:spcAft>
          <a:spcPct val="0"/>
        </a:spcAft>
        <a:defRPr sz="4400">
          <a:solidFill>
            <a:srgbClr val="FF0000"/>
          </a:solidFill>
          <a:latin typeface="Arial" pitchFamily="-112" charset="0"/>
          <a:ea typeface="ＭＳ Ｐゴシック" pitchFamily="26" charset="-128"/>
          <a:cs typeface="ＭＳ Ｐゴシック" pitchFamily="26" charset="-128"/>
        </a:defRPr>
      </a:lvl2pPr>
      <a:lvl3pPr algn="ctr" rtl="0" eaLnBrk="0" fontAlgn="base" hangingPunct="0">
        <a:spcBef>
          <a:spcPct val="0"/>
        </a:spcBef>
        <a:spcAft>
          <a:spcPct val="0"/>
        </a:spcAft>
        <a:defRPr sz="4400">
          <a:solidFill>
            <a:srgbClr val="FF0000"/>
          </a:solidFill>
          <a:latin typeface="Arial" pitchFamily="-112" charset="0"/>
          <a:ea typeface="ＭＳ Ｐゴシック" pitchFamily="26" charset="-128"/>
          <a:cs typeface="ＭＳ Ｐゴシック" pitchFamily="26" charset="-128"/>
        </a:defRPr>
      </a:lvl3pPr>
      <a:lvl4pPr algn="ctr" rtl="0" eaLnBrk="0" fontAlgn="base" hangingPunct="0">
        <a:spcBef>
          <a:spcPct val="0"/>
        </a:spcBef>
        <a:spcAft>
          <a:spcPct val="0"/>
        </a:spcAft>
        <a:defRPr sz="4400">
          <a:solidFill>
            <a:srgbClr val="FF0000"/>
          </a:solidFill>
          <a:latin typeface="Arial" pitchFamily="-112" charset="0"/>
          <a:ea typeface="ＭＳ Ｐゴシック" pitchFamily="26" charset="-128"/>
          <a:cs typeface="ＭＳ Ｐゴシック" pitchFamily="26" charset="-128"/>
        </a:defRPr>
      </a:lvl4pPr>
      <a:lvl5pPr algn="ctr" rtl="0" eaLnBrk="0" fontAlgn="base" hangingPunct="0">
        <a:spcBef>
          <a:spcPct val="0"/>
        </a:spcBef>
        <a:spcAft>
          <a:spcPct val="0"/>
        </a:spcAft>
        <a:defRPr sz="4400">
          <a:solidFill>
            <a:srgbClr val="FF0000"/>
          </a:solidFill>
          <a:latin typeface="Arial" pitchFamily="-112" charset="0"/>
          <a:ea typeface="ＭＳ Ｐゴシック" pitchFamily="26" charset="-128"/>
          <a:cs typeface="ＭＳ Ｐゴシック" pitchFamily="26" charset="-128"/>
        </a:defRPr>
      </a:lvl5pPr>
      <a:lvl6pPr marL="457200" algn="ctr" rtl="0" eaLnBrk="0" fontAlgn="base" hangingPunct="0">
        <a:spcBef>
          <a:spcPct val="0"/>
        </a:spcBef>
        <a:spcAft>
          <a:spcPct val="0"/>
        </a:spcAft>
        <a:defRPr sz="4400">
          <a:solidFill>
            <a:srgbClr val="FF0000"/>
          </a:solidFill>
          <a:latin typeface="Arial" pitchFamily="-112" charset="0"/>
        </a:defRPr>
      </a:lvl6pPr>
      <a:lvl7pPr marL="914400" algn="ctr" rtl="0" eaLnBrk="0" fontAlgn="base" hangingPunct="0">
        <a:spcBef>
          <a:spcPct val="0"/>
        </a:spcBef>
        <a:spcAft>
          <a:spcPct val="0"/>
        </a:spcAft>
        <a:defRPr sz="4400">
          <a:solidFill>
            <a:srgbClr val="FF0000"/>
          </a:solidFill>
          <a:latin typeface="Arial" pitchFamily="-112" charset="0"/>
        </a:defRPr>
      </a:lvl7pPr>
      <a:lvl8pPr marL="1371600" algn="ctr" rtl="0" eaLnBrk="0" fontAlgn="base" hangingPunct="0">
        <a:spcBef>
          <a:spcPct val="0"/>
        </a:spcBef>
        <a:spcAft>
          <a:spcPct val="0"/>
        </a:spcAft>
        <a:defRPr sz="4400">
          <a:solidFill>
            <a:srgbClr val="FF0000"/>
          </a:solidFill>
          <a:latin typeface="Arial" pitchFamily="-112" charset="0"/>
        </a:defRPr>
      </a:lvl8pPr>
      <a:lvl9pPr marL="1828800" algn="ctr" rtl="0" eaLnBrk="0" fontAlgn="base" hangingPunct="0">
        <a:spcBef>
          <a:spcPct val="0"/>
        </a:spcBef>
        <a:spcAft>
          <a:spcPct val="0"/>
        </a:spcAft>
        <a:defRPr sz="4400">
          <a:solidFill>
            <a:srgbClr val="FF0000"/>
          </a:solidFill>
          <a:latin typeface="Arial" pitchFamily="-112" charset="0"/>
        </a:defRPr>
      </a:lvl9pPr>
    </p:titleStyle>
    <p:bodyStyle>
      <a:lvl1pPr marL="609600" indent="-609600" algn="ctr" rtl="0" eaLnBrk="0" fontAlgn="base" hangingPunct="0">
        <a:spcBef>
          <a:spcPct val="20000"/>
        </a:spcBef>
        <a:spcAft>
          <a:spcPct val="0"/>
        </a:spcAft>
        <a:buClr>
          <a:schemeClr val="accent2"/>
        </a:buClr>
        <a:buChar char="•"/>
        <a:defRPr sz="2400">
          <a:solidFill>
            <a:schemeClr val="tx1"/>
          </a:solidFill>
          <a:latin typeface="+mn-lt"/>
          <a:ea typeface="ＭＳ Ｐゴシック" pitchFamily="26" charset="-128"/>
          <a:cs typeface="ＭＳ Ｐゴシック" pitchFamily="26" charset="-128"/>
        </a:defRPr>
      </a:lvl1pPr>
      <a:lvl2pPr marL="990600" indent="-266700" algn="l" rtl="0" eaLnBrk="0" fontAlgn="base" hangingPunct="0">
        <a:spcBef>
          <a:spcPct val="20000"/>
        </a:spcBef>
        <a:spcAft>
          <a:spcPct val="0"/>
        </a:spcAft>
        <a:buClr>
          <a:schemeClr val="accent2"/>
        </a:buClr>
        <a:buChar char="–"/>
        <a:defRPr sz="2000">
          <a:solidFill>
            <a:schemeClr val="tx1"/>
          </a:solidFill>
          <a:latin typeface="Times New Roman" pitchFamily="-112" charset="0"/>
          <a:ea typeface="ＭＳ Ｐゴシック" pitchFamily="-112" charset="-128"/>
        </a:defRPr>
      </a:lvl2pPr>
      <a:lvl3pPr marL="1371600" indent="-266700" algn="l" rtl="0" eaLnBrk="0" fontAlgn="base" hangingPunct="0">
        <a:spcBef>
          <a:spcPct val="20000"/>
        </a:spcBef>
        <a:spcAft>
          <a:spcPct val="0"/>
        </a:spcAft>
        <a:buClr>
          <a:schemeClr val="accent2"/>
        </a:buClr>
        <a:buChar char="•"/>
        <a:defRPr sz="2400">
          <a:solidFill>
            <a:schemeClr val="tx1"/>
          </a:solidFill>
          <a:latin typeface="Times New Roman" pitchFamily="-112" charset="0"/>
          <a:ea typeface="ＭＳ Ｐゴシック" pitchFamily="-112" charset="-128"/>
        </a:defRPr>
      </a:lvl3pPr>
      <a:lvl4pPr marL="1752600" indent="-266700" algn="l" rtl="0" eaLnBrk="0" fontAlgn="base" hangingPunct="0">
        <a:spcBef>
          <a:spcPct val="20000"/>
        </a:spcBef>
        <a:spcAft>
          <a:spcPct val="0"/>
        </a:spcAft>
        <a:buClr>
          <a:schemeClr val="accent2"/>
        </a:buClr>
        <a:buChar char="–"/>
        <a:defRPr sz="2000">
          <a:solidFill>
            <a:schemeClr val="tx1"/>
          </a:solidFill>
          <a:latin typeface="Times New Roman" pitchFamily="-112" charset="0"/>
          <a:ea typeface="ＭＳ Ｐゴシック" pitchFamily="-112" charset="-128"/>
        </a:defRPr>
      </a:lvl4pPr>
      <a:lvl5pPr marL="2209800" indent="-342900" algn="l" rtl="0" eaLnBrk="0" fontAlgn="base" hangingPunct="0">
        <a:spcBef>
          <a:spcPct val="20000"/>
        </a:spcBef>
        <a:spcAft>
          <a:spcPct val="0"/>
        </a:spcAft>
        <a:buClr>
          <a:schemeClr val="accent2"/>
        </a:buClr>
        <a:buChar char="»"/>
        <a:defRPr sz="2000">
          <a:solidFill>
            <a:schemeClr val="tx1"/>
          </a:solidFill>
          <a:latin typeface="Times New Roman" pitchFamily="-112" charset="0"/>
          <a:ea typeface="ＭＳ Ｐゴシック" pitchFamily="-112" charset="-128"/>
        </a:defRPr>
      </a:lvl5pPr>
      <a:lvl6pPr marL="2667000" indent="-342900" algn="l" rtl="0" eaLnBrk="0" fontAlgn="base" hangingPunct="0">
        <a:spcBef>
          <a:spcPct val="20000"/>
        </a:spcBef>
        <a:spcAft>
          <a:spcPct val="0"/>
        </a:spcAft>
        <a:buClr>
          <a:schemeClr val="accent2"/>
        </a:buClr>
        <a:buChar char="»"/>
        <a:defRPr sz="2000">
          <a:solidFill>
            <a:schemeClr val="tx1"/>
          </a:solidFill>
          <a:latin typeface="Times New Roman" pitchFamily="-112" charset="0"/>
          <a:ea typeface="ＭＳ Ｐゴシック" pitchFamily="-112" charset="-128"/>
        </a:defRPr>
      </a:lvl6pPr>
      <a:lvl7pPr marL="3124200" indent="-342900" algn="l" rtl="0" eaLnBrk="0" fontAlgn="base" hangingPunct="0">
        <a:spcBef>
          <a:spcPct val="20000"/>
        </a:spcBef>
        <a:spcAft>
          <a:spcPct val="0"/>
        </a:spcAft>
        <a:buClr>
          <a:schemeClr val="accent2"/>
        </a:buClr>
        <a:buChar char="»"/>
        <a:defRPr sz="2000">
          <a:solidFill>
            <a:schemeClr val="tx1"/>
          </a:solidFill>
          <a:latin typeface="Times New Roman" pitchFamily="-112" charset="0"/>
          <a:ea typeface="ＭＳ Ｐゴシック" pitchFamily="-112" charset="-128"/>
        </a:defRPr>
      </a:lvl7pPr>
      <a:lvl8pPr marL="3581400" indent="-342900" algn="l" rtl="0" eaLnBrk="0" fontAlgn="base" hangingPunct="0">
        <a:spcBef>
          <a:spcPct val="20000"/>
        </a:spcBef>
        <a:spcAft>
          <a:spcPct val="0"/>
        </a:spcAft>
        <a:buClr>
          <a:schemeClr val="accent2"/>
        </a:buClr>
        <a:buChar char="»"/>
        <a:defRPr sz="2000">
          <a:solidFill>
            <a:schemeClr val="tx1"/>
          </a:solidFill>
          <a:latin typeface="Times New Roman" pitchFamily="-112" charset="0"/>
          <a:ea typeface="ＭＳ Ｐゴシック" pitchFamily="-112" charset="-128"/>
        </a:defRPr>
      </a:lvl8pPr>
      <a:lvl9pPr marL="4038600" indent="-342900" algn="l" rtl="0" eaLnBrk="0" fontAlgn="base" hangingPunct="0">
        <a:spcBef>
          <a:spcPct val="20000"/>
        </a:spcBef>
        <a:spcAft>
          <a:spcPct val="0"/>
        </a:spcAft>
        <a:buClr>
          <a:schemeClr val="accent2"/>
        </a:buClr>
        <a:buChar char="»"/>
        <a:defRPr sz="2000">
          <a:solidFill>
            <a:schemeClr val="tx1"/>
          </a:solidFill>
          <a:latin typeface="Times New Roman" pitchFamily="-112" charset="0"/>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hemeOverride" Target="../theme/themeOverride3.xml"/><Relationship Id="rId4" Type="http://schemas.openxmlformats.org/officeDocument/2006/relationships/image" Target="../media/image3.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themeOverride" Target="../theme/themeOverride4.xml"/><Relationship Id="rId4" Type="http://schemas.openxmlformats.org/officeDocument/2006/relationships/image" Target="../media/image3.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blog.cloudflare.com/secure-time/" TargetMode="External"/><Relationship Id="rId13" Type="http://schemas.openxmlformats.org/officeDocument/2006/relationships/hyperlink" Target="https://www.cloudflare.com/learning/dns/dns-over-tls/" TargetMode="External"/><Relationship Id="rId3" Type="http://schemas.openxmlformats.org/officeDocument/2006/relationships/hyperlink" Target="https://www.cloudflare.com/learning/email-security/smtp-port-25-587/" TargetMode="External"/><Relationship Id="rId7" Type="http://schemas.openxmlformats.org/officeDocument/2006/relationships/hyperlink" Target="https://www.cloudflare.com/learning/dns/glossary/what-is-a-domain-name/" TargetMode="External"/><Relationship Id="rId12" Type="http://schemas.openxmlformats.org/officeDocument/2006/relationships/hyperlink" Target="https://www.cloudflare.com/learning/ssl/what-is-https/" TargetMode="External"/><Relationship Id="rId2" Type="http://schemas.openxmlformats.org/officeDocument/2006/relationships/hyperlink" Target="https://www.cloudflare.com/learning/network-layer/what-is-tunneling/" TargetMode="External"/><Relationship Id="rId1" Type="http://schemas.openxmlformats.org/officeDocument/2006/relationships/slideLayout" Target="../slideLayouts/slideLayout2.xml"/><Relationship Id="rId6" Type="http://schemas.openxmlformats.org/officeDocument/2006/relationships/hyperlink" Target="https://www.cloudflare.com/learning/dns/what-is-dns/" TargetMode="External"/><Relationship Id="rId11" Type="http://schemas.openxmlformats.org/officeDocument/2006/relationships/hyperlink" Target="https://www.cloudflare.com/learning/network-layer/what-is-an-autonomous-system/" TargetMode="External"/><Relationship Id="rId5" Type="http://schemas.openxmlformats.org/officeDocument/2006/relationships/hyperlink" Target="https://www.cloudflare.com/learning/email-security/what-is-email/" TargetMode="External"/><Relationship Id="rId15" Type="http://schemas.openxmlformats.org/officeDocument/2006/relationships/hyperlink" Target="https://www.cloudflare.com/learning/access-management/what-is-the-remote-desktop-protocol/" TargetMode="External"/><Relationship Id="rId10" Type="http://schemas.openxmlformats.org/officeDocument/2006/relationships/hyperlink" Target="https://www.cloudflare.com/learning/security/glossary/what-is-bgp/" TargetMode="External"/><Relationship Id="rId4" Type="http://schemas.openxmlformats.org/officeDocument/2006/relationships/hyperlink" Target="https://www.cloudflare.com/learning/email-security/what-is-smtp/" TargetMode="External"/><Relationship Id="rId9" Type="http://schemas.openxmlformats.org/officeDocument/2006/relationships/hyperlink" Target="https://www.cloudflare.com/learning/ssl/what-is-encryption/" TargetMode="External"/><Relationship Id="rId14" Type="http://schemas.openxmlformats.org/officeDocument/2006/relationships/hyperlink" Target="https://www.cloudflare.com/learning/network-layer/what-is-ipse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themeOverride" Target="../theme/themeOverride2.xml"/><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a:extLst>
              <a:ext uri="{FF2B5EF4-FFF2-40B4-BE49-F238E27FC236}">
                <a16:creationId xmlns:a16="http://schemas.microsoft.com/office/drawing/2014/main" id="{FE259D60-91E6-435B-9517-DE770DA6CBFE}"/>
              </a:ext>
            </a:extLst>
          </p:cNvPr>
          <p:cNvSpPr>
            <a:spLocks noChangeArrowheads="1"/>
          </p:cNvSpPr>
          <p:nvPr/>
        </p:nvSpPr>
        <p:spPr bwMode="auto">
          <a:xfrm>
            <a:off x="2209800" y="350838"/>
            <a:ext cx="77724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sz="32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3200">
                <a:solidFill>
                  <a:schemeClr val="tx1"/>
                </a:solidFill>
                <a:latin typeface="Times New Roman" panose="02020603050405020304" pitchFamily="18" charset="0"/>
                <a:ea typeface="ＭＳ Ｐゴシック" panose="020B0600070205080204" pitchFamily="34" charset="-128"/>
              </a:defRPr>
            </a:lvl2pPr>
            <a:lvl3pPr eaLnBrk="0" hangingPunct="0">
              <a:defRPr sz="3200">
                <a:solidFill>
                  <a:schemeClr val="tx1"/>
                </a:solidFill>
                <a:latin typeface="Times New Roman" panose="02020603050405020304" pitchFamily="18" charset="0"/>
                <a:ea typeface="ＭＳ Ｐゴシック" panose="020B0600070205080204" pitchFamily="34" charset="-128"/>
              </a:defRPr>
            </a:lvl3pPr>
            <a:lvl4pPr eaLnBrk="0" hangingPunct="0">
              <a:defRPr sz="3200">
                <a:solidFill>
                  <a:schemeClr val="tx1"/>
                </a:solidFill>
                <a:latin typeface="Times New Roman" panose="02020603050405020304" pitchFamily="18" charset="0"/>
                <a:ea typeface="ＭＳ Ｐゴシック" panose="020B0600070205080204" pitchFamily="34" charset="-128"/>
              </a:defRPr>
            </a:lvl4pPr>
            <a:lvl5pPr eaLnBrk="0" hangingPunct="0">
              <a:defRPr sz="32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9pPr>
          </a:lstStyle>
          <a:p>
            <a:pPr eaLnBrk="1" hangingPunct="1"/>
            <a:br>
              <a:rPr lang="en-US" altLang="en-US" sz="2400" dirty="0">
                <a:latin typeface="Arial" panose="020B0604020202020204" pitchFamily="34" charset="0"/>
              </a:rPr>
            </a:br>
            <a:br>
              <a:rPr lang="en-US" altLang="en-US" sz="1800" dirty="0">
                <a:latin typeface="Arial" panose="020B0604020202020204" pitchFamily="34" charset="0"/>
              </a:rPr>
            </a:br>
            <a:br>
              <a:rPr lang="en-US" altLang="en-US" sz="4400" dirty="0">
                <a:solidFill>
                  <a:srgbClr val="FF0000"/>
                </a:solidFill>
                <a:latin typeface="Arial" panose="020B0604020202020204" pitchFamily="34" charset="0"/>
              </a:rPr>
            </a:br>
            <a:r>
              <a:rPr lang="en-US" altLang="en-US" sz="3600" dirty="0">
                <a:solidFill>
                  <a:srgbClr val="FF0000"/>
                </a:solidFill>
                <a:latin typeface="Arial" panose="020B0604020202020204" pitchFamily="34" charset="0"/>
              </a:rPr>
              <a:t>Chapter 1</a:t>
            </a:r>
            <a:br>
              <a:rPr lang="en-US" altLang="en-US" sz="3600" dirty="0">
                <a:solidFill>
                  <a:srgbClr val="FF0000"/>
                </a:solidFill>
                <a:latin typeface="Arial" panose="020B0604020202020204" pitchFamily="34" charset="0"/>
              </a:rPr>
            </a:br>
            <a:r>
              <a:rPr lang="en-US" altLang="en-US" sz="3600" dirty="0">
                <a:solidFill>
                  <a:srgbClr val="FF0000"/>
                </a:solidFill>
                <a:latin typeface="Arial" panose="020B0604020202020204" pitchFamily="34" charset="0"/>
              </a:rPr>
              <a:t>Introduction: Operating Systems </a:t>
            </a:r>
            <a:r>
              <a:rPr lang="en-US" altLang="en-US" sz="3600">
                <a:solidFill>
                  <a:srgbClr val="FF0000"/>
                </a:solidFill>
                <a:latin typeface="Arial" panose="020B0604020202020204" pitchFamily="34" charset="0"/>
              </a:rPr>
              <a:t>&amp;&amp; Networks</a:t>
            </a:r>
            <a:endParaRPr lang="en-US" altLang="en-US" sz="3600" dirty="0">
              <a:solidFill>
                <a:srgbClr val="FF0000"/>
              </a:solidFill>
              <a:latin typeface="Arial" panose="020B0604020202020204" pitchFamily="34" charset="0"/>
            </a:endParaRPr>
          </a:p>
        </p:txBody>
      </p:sp>
      <p:sp>
        <p:nvSpPr>
          <p:cNvPr id="15363" name="Rectangle 1027">
            <a:extLst>
              <a:ext uri="{FF2B5EF4-FFF2-40B4-BE49-F238E27FC236}">
                <a16:creationId xmlns:a16="http://schemas.microsoft.com/office/drawing/2014/main" id="{7EF6DCAD-9271-44C7-80BB-CBA10C62F7F3}"/>
              </a:ext>
            </a:extLst>
          </p:cNvPr>
          <p:cNvSpPr>
            <a:spLocks noChangeArrowheads="1"/>
          </p:cNvSpPr>
          <p:nvPr/>
        </p:nvSpPr>
        <p:spPr bwMode="auto">
          <a:xfrm>
            <a:off x="1701800" y="6565901"/>
            <a:ext cx="87122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sz="32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3200">
                <a:solidFill>
                  <a:schemeClr val="tx1"/>
                </a:solidFill>
                <a:latin typeface="Times New Roman" panose="02020603050405020304" pitchFamily="18" charset="0"/>
                <a:ea typeface="ＭＳ Ｐゴシック" panose="020B0600070205080204" pitchFamily="34" charset="-128"/>
              </a:defRPr>
            </a:lvl2pPr>
            <a:lvl3pPr eaLnBrk="0" hangingPunct="0">
              <a:defRPr sz="3200">
                <a:solidFill>
                  <a:schemeClr val="tx1"/>
                </a:solidFill>
                <a:latin typeface="Times New Roman" panose="02020603050405020304" pitchFamily="18" charset="0"/>
                <a:ea typeface="ＭＳ Ｐゴシック" panose="020B0600070205080204" pitchFamily="34" charset="-128"/>
              </a:defRPr>
            </a:lvl3pPr>
            <a:lvl4pPr eaLnBrk="0" hangingPunct="0">
              <a:defRPr sz="3200">
                <a:solidFill>
                  <a:schemeClr val="tx1"/>
                </a:solidFill>
                <a:latin typeface="Times New Roman" panose="02020603050405020304" pitchFamily="18" charset="0"/>
                <a:ea typeface="ＭＳ Ｐゴシック" panose="020B0600070205080204" pitchFamily="34" charset="-128"/>
              </a:defRPr>
            </a:lvl4pPr>
            <a:lvl5pPr eaLnBrk="0" hangingPunct="0">
              <a:defRPr sz="32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898989"/>
                </a:solidFill>
              </a:rPr>
              <a:t>Tanenbaum, Modern Operating Systems 3 e, (c) 2008 Prentice-Hall, Inc. All rights reserved. 0-13-</a:t>
            </a:r>
            <a:r>
              <a:rPr lang="en-US" altLang="en-US" sz="1200" b="1">
                <a:solidFill>
                  <a:srgbClr val="898989"/>
                </a:solidFill>
              </a:rPr>
              <a:t>6006639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54ACF-E310-487C-8661-2B93893368B1}"/>
              </a:ext>
            </a:extLst>
          </p:cNvPr>
          <p:cNvSpPr>
            <a:spLocks noGrp="1"/>
          </p:cNvSpPr>
          <p:nvPr>
            <p:ph type="title"/>
          </p:nvPr>
        </p:nvSpPr>
        <p:spPr/>
        <p:txBody>
          <a:bodyPr>
            <a:normAutofit/>
          </a:bodyPr>
          <a:lstStyle/>
          <a:p>
            <a:r>
              <a:rPr lang="en-US" dirty="0">
                <a:solidFill>
                  <a:srgbClr val="FF0000"/>
                </a:solidFill>
              </a:rPr>
              <a:t>Functions of an Operating System</a:t>
            </a:r>
            <a:br>
              <a:rPr lang="en-US" dirty="0">
                <a:solidFill>
                  <a:srgbClr val="FF0000"/>
                </a:solidFill>
              </a:rPr>
            </a:br>
            <a:r>
              <a:rPr lang="en-US" dirty="0">
                <a:solidFill>
                  <a:srgbClr val="FF0000"/>
                </a:solidFill>
              </a:rPr>
              <a:t>3- Device Management</a:t>
            </a:r>
          </a:p>
        </p:txBody>
      </p:sp>
      <p:sp>
        <p:nvSpPr>
          <p:cNvPr id="3" name="Content Placeholder 2">
            <a:extLst>
              <a:ext uri="{FF2B5EF4-FFF2-40B4-BE49-F238E27FC236}">
                <a16:creationId xmlns:a16="http://schemas.microsoft.com/office/drawing/2014/main" id="{4E73D3B5-63ED-4107-A207-B754D8430209}"/>
              </a:ext>
            </a:extLst>
          </p:cNvPr>
          <p:cNvSpPr>
            <a:spLocks noGrp="1"/>
          </p:cNvSpPr>
          <p:nvPr>
            <p:ph idx="1"/>
          </p:nvPr>
        </p:nvSpPr>
        <p:spPr/>
        <p:txBody>
          <a:bodyPr>
            <a:normAutofit fontScale="92500"/>
          </a:bodyPr>
          <a:lstStyle/>
          <a:p>
            <a:r>
              <a:rPr lang="en-US" dirty="0"/>
              <a:t>Keeps track of all devices connected to the system. Designates a program responsible for every device known as the </a:t>
            </a:r>
            <a:r>
              <a:rPr lang="en-US" dirty="0" err="1"/>
              <a:t>Input/Output</a:t>
            </a:r>
            <a:r>
              <a:rPr lang="en-US" dirty="0"/>
              <a:t> controller.</a:t>
            </a:r>
          </a:p>
          <a:p>
            <a:r>
              <a:rPr lang="en-US" dirty="0"/>
              <a:t>Decide which process gets access to a certain device and for how long.</a:t>
            </a:r>
          </a:p>
          <a:p>
            <a:r>
              <a:rPr lang="en-US" dirty="0"/>
              <a:t>Allocates devices effectively and efficiently. Deallocates devices when they are no longer required.</a:t>
            </a:r>
          </a:p>
          <a:p>
            <a:r>
              <a:rPr lang="en-US" dirty="0"/>
              <a:t> There are various input and output devices. An OS controls the working of these input-output devices.</a:t>
            </a:r>
          </a:p>
          <a:p>
            <a:r>
              <a:rPr lang="en-US" dirty="0"/>
              <a:t>It receives the requests from these devices, performs a specific task, and communicates back to the requesting process.</a:t>
            </a:r>
          </a:p>
        </p:txBody>
      </p:sp>
    </p:spTree>
    <p:extLst>
      <p:ext uri="{BB962C8B-B14F-4D97-AF65-F5344CB8AC3E}">
        <p14:creationId xmlns:p14="http://schemas.microsoft.com/office/powerpoint/2010/main" val="1057444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CFB56-BCF7-4FDD-B967-235DDAB04616}"/>
              </a:ext>
            </a:extLst>
          </p:cNvPr>
          <p:cNvSpPr>
            <a:spLocks noGrp="1"/>
          </p:cNvSpPr>
          <p:nvPr>
            <p:ph type="title"/>
          </p:nvPr>
        </p:nvSpPr>
        <p:spPr/>
        <p:txBody>
          <a:bodyPr>
            <a:normAutofit/>
          </a:bodyPr>
          <a:lstStyle/>
          <a:p>
            <a:r>
              <a:rPr lang="en-US" dirty="0">
                <a:solidFill>
                  <a:srgbClr val="FF0000"/>
                </a:solidFill>
              </a:rPr>
              <a:t>Functions of an Operating System</a:t>
            </a:r>
            <a:br>
              <a:rPr lang="en-US" dirty="0">
                <a:solidFill>
                  <a:srgbClr val="FF0000"/>
                </a:solidFill>
              </a:rPr>
            </a:br>
            <a:r>
              <a:rPr lang="en-US" dirty="0">
                <a:solidFill>
                  <a:srgbClr val="FF0000"/>
                </a:solidFill>
              </a:rPr>
              <a:t>4- File Management</a:t>
            </a:r>
          </a:p>
        </p:txBody>
      </p:sp>
      <p:pic>
        <p:nvPicPr>
          <p:cNvPr id="4" name="Content Placeholder 3">
            <a:extLst>
              <a:ext uri="{FF2B5EF4-FFF2-40B4-BE49-F238E27FC236}">
                <a16:creationId xmlns:a16="http://schemas.microsoft.com/office/drawing/2014/main" id="{EC622FD4-B760-4D9F-BD64-EDDDBC457E0C}"/>
              </a:ext>
            </a:extLst>
          </p:cNvPr>
          <p:cNvPicPr>
            <a:picLocks noGrp="1" noChangeAspect="1"/>
          </p:cNvPicPr>
          <p:nvPr>
            <p:ph idx="1"/>
          </p:nvPr>
        </p:nvPicPr>
        <p:blipFill>
          <a:blip r:embed="rId2"/>
          <a:stretch>
            <a:fillRect/>
          </a:stretch>
        </p:blipFill>
        <p:spPr>
          <a:xfrm>
            <a:off x="4992334" y="1825625"/>
            <a:ext cx="2207331" cy="4351338"/>
          </a:xfrm>
          <a:prstGeom prst="rect">
            <a:avLst/>
          </a:prstGeom>
        </p:spPr>
      </p:pic>
    </p:spTree>
    <p:extLst>
      <p:ext uri="{BB962C8B-B14F-4D97-AF65-F5344CB8AC3E}">
        <p14:creationId xmlns:p14="http://schemas.microsoft.com/office/powerpoint/2010/main" val="78269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37F34-C839-4B44-BB72-F74B9745AA11}"/>
              </a:ext>
            </a:extLst>
          </p:cNvPr>
          <p:cNvSpPr>
            <a:spLocks noGrp="1"/>
          </p:cNvSpPr>
          <p:nvPr>
            <p:ph type="title"/>
          </p:nvPr>
        </p:nvSpPr>
        <p:spPr/>
        <p:txBody>
          <a:bodyPr/>
          <a:lstStyle/>
          <a:p>
            <a:r>
              <a:rPr lang="en-US" dirty="0">
                <a:solidFill>
                  <a:srgbClr val="FF0000"/>
                </a:solidFill>
              </a:rPr>
              <a:t>Functions of an Operating System</a:t>
            </a:r>
            <a:br>
              <a:rPr lang="en-US" dirty="0">
                <a:solidFill>
                  <a:srgbClr val="FF0000"/>
                </a:solidFill>
              </a:rPr>
            </a:br>
            <a:r>
              <a:rPr lang="en-US" dirty="0">
                <a:solidFill>
                  <a:srgbClr val="FF0000"/>
                </a:solidFill>
              </a:rPr>
              <a:t>5- User Interface or Command Interpreter</a:t>
            </a:r>
          </a:p>
        </p:txBody>
      </p:sp>
      <p:pic>
        <p:nvPicPr>
          <p:cNvPr id="4" name="Content Placeholder 3">
            <a:extLst>
              <a:ext uri="{FF2B5EF4-FFF2-40B4-BE49-F238E27FC236}">
                <a16:creationId xmlns:a16="http://schemas.microsoft.com/office/drawing/2014/main" id="{47E03B09-18EF-4265-9FD4-AC8FFDAC5DDC}"/>
              </a:ext>
            </a:extLst>
          </p:cNvPr>
          <p:cNvPicPr>
            <a:picLocks noGrp="1" noChangeAspect="1"/>
          </p:cNvPicPr>
          <p:nvPr>
            <p:ph idx="1"/>
          </p:nvPr>
        </p:nvPicPr>
        <p:blipFill>
          <a:blip r:embed="rId2"/>
          <a:stretch>
            <a:fillRect/>
          </a:stretch>
        </p:blipFill>
        <p:spPr>
          <a:xfrm>
            <a:off x="1382925" y="3325018"/>
            <a:ext cx="8870207" cy="2253255"/>
          </a:xfrm>
          <a:prstGeom prst="rect">
            <a:avLst/>
          </a:prstGeom>
        </p:spPr>
      </p:pic>
    </p:spTree>
    <p:extLst>
      <p:ext uri="{BB962C8B-B14F-4D97-AF65-F5344CB8AC3E}">
        <p14:creationId xmlns:p14="http://schemas.microsoft.com/office/powerpoint/2010/main" val="2073146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ACC0E-3017-43A2-8CE5-A6427F2F8042}"/>
              </a:ext>
            </a:extLst>
          </p:cNvPr>
          <p:cNvSpPr>
            <a:spLocks noGrp="1"/>
          </p:cNvSpPr>
          <p:nvPr>
            <p:ph type="title"/>
          </p:nvPr>
        </p:nvSpPr>
        <p:spPr/>
        <p:txBody>
          <a:bodyPr/>
          <a:lstStyle/>
          <a:p>
            <a:r>
              <a:rPr lang="en-US" dirty="0">
                <a:solidFill>
                  <a:srgbClr val="FF0000"/>
                </a:solidFill>
              </a:rPr>
              <a:t>Functions of an Operating System</a:t>
            </a:r>
            <a:br>
              <a:rPr lang="en-US" dirty="0">
                <a:solidFill>
                  <a:srgbClr val="FF0000"/>
                </a:solidFill>
              </a:rPr>
            </a:br>
            <a:r>
              <a:rPr lang="en-US" dirty="0">
                <a:solidFill>
                  <a:srgbClr val="FF0000"/>
                </a:solidFill>
              </a:rPr>
              <a:t>6- Booting the Computer</a:t>
            </a:r>
          </a:p>
        </p:txBody>
      </p:sp>
      <p:sp>
        <p:nvSpPr>
          <p:cNvPr id="3" name="Content Placeholder 2">
            <a:extLst>
              <a:ext uri="{FF2B5EF4-FFF2-40B4-BE49-F238E27FC236}">
                <a16:creationId xmlns:a16="http://schemas.microsoft.com/office/drawing/2014/main" id="{9C88F2DE-3D83-44FC-8849-BD0B122AC480}"/>
              </a:ext>
            </a:extLst>
          </p:cNvPr>
          <p:cNvSpPr>
            <a:spLocks noGrp="1"/>
          </p:cNvSpPr>
          <p:nvPr>
            <p:ph idx="1"/>
          </p:nvPr>
        </p:nvSpPr>
        <p:spPr/>
        <p:txBody>
          <a:bodyPr/>
          <a:lstStyle/>
          <a:p>
            <a:r>
              <a:rPr lang="en-US" dirty="0"/>
              <a:t>The process of starting or restarting the computer is known as booting. </a:t>
            </a:r>
          </a:p>
          <a:p>
            <a:r>
              <a:rPr lang="en-US" dirty="0"/>
              <a:t>If the computer is switched off completely and if turned on then it is called cold booting.</a:t>
            </a:r>
          </a:p>
          <a:p>
            <a:r>
              <a:rPr lang="en-US" dirty="0"/>
              <a:t> Warm booting is a process of using the operating system to restart the computer.</a:t>
            </a:r>
          </a:p>
        </p:txBody>
      </p:sp>
    </p:spTree>
    <p:extLst>
      <p:ext uri="{BB962C8B-B14F-4D97-AF65-F5344CB8AC3E}">
        <p14:creationId xmlns:p14="http://schemas.microsoft.com/office/powerpoint/2010/main" val="646261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22F78-E9F9-448B-921B-7C66041B382B}"/>
              </a:ext>
            </a:extLst>
          </p:cNvPr>
          <p:cNvSpPr>
            <a:spLocks noGrp="1"/>
          </p:cNvSpPr>
          <p:nvPr>
            <p:ph type="title"/>
          </p:nvPr>
        </p:nvSpPr>
        <p:spPr/>
        <p:txBody>
          <a:bodyPr>
            <a:normAutofit/>
          </a:bodyPr>
          <a:lstStyle/>
          <a:p>
            <a:r>
              <a:rPr lang="en-US" dirty="0">
                <a:solidFill>
                  <a:srgbClr val="FF0000"/>
                </a:solidFill>
              </a:rPr>
              <a:t>Functions of an Operating System</a:t>
            </a:r>
            <a:br>
              <a:rPr lang="en-US" dirty="0">
                <a:solidFill>
                  <a:srgbClr val="FF0000"/>
                </a:solidFill>
              </a:rPr>
            </a:br>
            <a:r>
              <a:rPr lang="en-US" dirty="0">
                <a:solidFill>
                  <a:srgbClr val="FF0000"/>
                </a:solidFill>
              </a:rPr>
              <a:t>7- Security</a:t>
            </a:r>
          </a:p>
        </p:txBody>
      </p:sp>
      <p:sp>
        <p:nvSpPr>
          <p:cNvPr id="3" name="Content Placeholder 2">
            <a:extLst>
              <a:ext uri="{FF2B5EF4-FFF2-40B4-BE49-F238E27FC236}">
                <a16:creationId xmlns:a16="http://schemas.microsoft.com/office/drawing/2014/main" id="{BB6176CC-294C-49EC-A0F1-7FACF26F1965}"/>
              </a:ext>
            </a:extLst>
          </p:cNvPr>
          <p:cNvSpPr>
            <a:spLocks noGrp="1"/>
          </p:cNvSpPr>
          <p:nvPr>
            <p:ph idx="1"/>
          </p:nvPr>
        </p:nvSpPr>
        <p:spPr/>
        <p:txBody>
          <a:bodyPr/>
          <a:lstStyle/>
          <a:p>
            <a:r>
              <a:rPr lang="en-US" dirty="0"/>
              <a:t>The operating system uses password protection to protect user data and similar other techniques. </a:t>
            </a:r>
          </a:p>
          <a:p>
            <a:r>
              <a:rPr lang="en-US" dirty="0"/>
              <a:t>it also prevents unauthorized access to programs and user data. </a:t>
            </a:r>
          </a:p>
          <a:p>
            <a:r>
              <a:rPr lang="en-US" dirty="0"/>
              <a:t>The operating system provides various techniques which assure the integrity and confidentiality of user data. </a:t>
            </a:r>
          </a:p>
        </p:txBody>
      </p:sp>
    </p:spTree>
    <p:extLst>
      <p:ext uri="{BB962C8B-B14F-4D97-AF65-F5344CB8AC3E}">
        <p14:creationId xmlns:p14="http://schemas.microsoft.com/office/powerpoint/2010/main" val="1877765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19175-CDF4-4B35-8C60-B64993C98015}"/>
              </a:ext>
            </a:extLst>
          </p:cNvPr>
          <p:cNvSpPr>
            <a:spLocks noGrp="1"/>
          </p:cNvSpPr>
          <p:nvPr>
            <p:ph type="title"/>
          </p:nvPr>
        </p:nvSpPr>
        <p:spPr/>
        <p:txBody>
          <a:bodyPr>
            <a:normAutofit/>
          </a:bodyPr>
          <a:lstStyle/>
          <a:p>
            <a:r>
              <a:rPr lang="en-US" dirty="0">
                <a:solidFill>
                  <a:srgbClr val="FF0000"/>
                </a:solidFill>
              </a:rPr>
              <a:t>Functions of an Operating System</a:t>
            </a:r>
            <a:br>
              <a:rPr lang="en-US" dirty="0">
                <a:solidFill>
                  <a:srgbClr val="FF0000"/>
                </a:solidFill>
              </a:rPr>
            </a:br>
            <a:r>
              <a:rPr lang="en-US" dirty="0">
                <a:solidFill>
                  <a:srgbClr val="FF0000"/>
                </a:solidFill>
              </a:rPr>
              <a:t>8- Control Over System Performance</a:t>
            </a:r>
          </a:p>
        </p:txBody>
      </p:sp>
      <p:pic>
        <p:nvPicPr>
          <p:cNvPr id="4" name="Content Placeholder 3">
            <a:extLst>
              <a:ext uri="{FF2B5EF4-FFF2-40B4-BE49-F238E27FC236}">
                <a16:creationId xmlns:a16="http://schemas.microsoft.com/office/drawing/2014/main" id="{E16889FF-9CC9-4AB3-A4BA-67E55D5C579B}"/>
              </a:ext>
            </a:extLst>
          </p:cNvPr>
          <p:cNvPicPr>
            <a:picLocks noGrp="1" noChangeAspect="1"/>
          </p:cNvPicPr>
          <p:nvPr>
            <p:ph idx="1"/>
          </p:nvPr>
        </p:nvPicPr>
        <p:blipFill>
          <a:blip r:embed="rId2"/>
          <a:stretch>
            <a:fillRect/>
          </a:stretch>
        </p:blipFill>
        <p:spPr>
          <a:xfrm>
            <a:off x="3401926" y="1825625"/>
            <a:ext cx="5388148" cy="4351338"/>
          </a:xfrm>
          <a:prstGeom prst="rect">
            <a:avLst/>
          </a:prstGeom>
        </p:spPr>
      </p:pic>
    </p:spTree>
    <p:extLst>
      <p:ext uri="{BB962C8B-B14F-4D97-AF65-F5344CB8AC3E}">
        <p14:creationId xmlns:p14="http://schemas.microsoft.com/office/powerpoint/2010/main" val="1758619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4EB35-8349-4732-9C0A-D963CD8C1EED}"/>
              </a:ext>
            </a:extLst>
          </p:cNvPr>
          <p:cNvSpPr>
            <a:spLocks noGrp="1"/>
          </p:cNvSpPr>
          <p:nvPr>
            <p:ph type="title"/>
          </p:nvPr>
        </p:nvSpPr>
        <p:spPr/>
        <p:txBody>
          <a:bodyPr/>
          <a:lstStyle/>
          <a:p>
            <a:r>
              <a:rPr lang="en-US" dirty="0">
                <a:solidFill>
                  <a:srgbClr val="FF0000"/>
                </a:solidFill>
              </a:rPr>
              <a:t>Functions of an Operating System</a:t>
            </a:r>
            <a:br>
              <a:rPr lang="en-US" dirty="0">
                <a:solidFill>
                  <a:srgbClr val="FF0000"/>
                </a:solidFill>
              </a:rPr>
            </a:br>
            <a:r>
              <a:rPr lang="en-US" dirty="0">
                <a:solidFill>
                  <a:srgbClr val="FF0000"/>
                </a:solidFill>
              </a:rPr>
              <a:t>9- Error-Detecting Aids</a:t>
            </a:r>
          </a:p>
        </p:txBody>
      </p:sp>
      <p:sp>
        <p:nvSpPr>
          <p:cNvPr id="3" name="Content Placeholder 2">
            <a:extLst>
              <a:ext uri="{FF2B5EF4-FFF2-40B4-BE49-F238E27FC236}">
                <a16:creationId xmlns:a16="http://schemas.microsoft.com/office/drawing/2014/main" id="{B5409E3D-9C49-43E8-8984-E11B747D227E}"/>
              </a:ext>
            </a:extLst>
          </p:cNvPr>
          <p:cNvSpPr>
            <a:spLocks noGrp="1"/>
          </p:cNvSpPr>
          <p:nvPr>
            <p:ph idx="1"/>
          </p:nvPr>
        </p:nvSpPr>
        <p:spPr/>
        <p:txBody>
          <a:bodyPr/>
          <a:lstStyle/>
          <a:p>
            <a:r>
              <a:rPr lang="en-US" dirty="0"/>
              <a:t>The operating system constantly monitors the system to detect errors and avoid malfunctioning computer systems.</a:t>
            </a:r>
          </a:p>
          <a:p>
            <a:r>
              <a:rPr lang="en-US" dirty="0"/>
              <a:t> From time to time, the operating system checks the system for any external threat or malicious software activity. </a:t>
            </a:r>
          </a:p>
          <a:p>
            <a:r>
              <a:rPr lang="en-US" dirty="0"/>
              <a:t>It also checks the hardware for any type of damage. This process displays several alerts to the user so that the appropriate action can be taken against any damage caused to the system.</a:t>
            </a:r>
          </a:p>
        </p:txBody>
      </p:sp>
    </p:spTree>
    <p:extLst>
      <p:ext uri="{BB962C8B-B14F-4D97-AF65-F5344CB8AC3E}">
        <p14:creationId xmlns:p14="http://schemas.microsoft.com/office/powerpoint/2010/main" val="3991533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5E6D7-3FD3-4D01-AA27-04F0DCE5F2A8}"/>
              </a:ext>
            </a:extLst>
          </p:cNvPr>
          <p:cNvSpPr>
            <a:spLocks noGrp="1"/>
          </p:cNvSpPr>
          <p:nvPr>
            <p:ph type="title"/>
          </p:nvPr>
        </p:nvSpPr>
        <p:spPr/>
        <p:txBody>
          <a:bodyPr/>
          <a:lstStyle/>
          <a:p>
            <a:r>
              <a:rPr lang="en-US" dirty="0">
                <a:solidFill>
                  <a:srgbClr val="FF0000"/>
                </a:solidFill>
              </a:rPr>
              <a:t>Functions of an Operating System</a:t>
            </a:r>
            <a:br>
              <a:rPr lang="en-US" dirty="0">
                <a:solidFill>
                  <a:srgbClr val="FF0000"/>
                </a:solidFill>
              </a:rPr>
            </a:br>
            <a:r>
              <a:rPr lang="en-US" dirty="0">
                <a:solidFill>
                  <a:srgbClr val="FF0000"/>
                </a:solidFill>
              </a:rPr>
              <a:t>10- Network Management</a:t>
            </a:r>
          </a:p>
        </p:txBody>
      </p:sp>
      <p:sp>
        <p:nvSpPr>
          <p:cNvPr id="3" name="Content Placeholder 2">
            <a:extLst>
              <a:ext uri="{FF2B5EF4-FFF2-40B4-BE49-F238E27FC236}">
                <a16:creationId xmlns:a16="http://schemas.microsoft.com/office/drawing/2014/main" id="{BA64A720-A4B9-4438-B342-6E1E387EAFE1}"/>
              </a:ext>
            </a:extLst>
          </p:cNvPr>
          <p:cNvSpPr>
            <a:spLocks noGrp="1"/>
          </p:cNvSpPr>
          <p:nvPr>
            <p:ph idx="1"/>
          </p:nvPr>
        </p:nvSpPr>
        <p:spPr/>
        <p:txBody>
          <a:bodyPr>
            <a:normAutofit lnSpcReduction="10000"/>
          </a:bodyPr>
          <a:lstStyle/>
          <a:p>
            <a:pPr fontAlgn="base"/>
            <a:r>
              <a:rPr lang="en-US" b="1" dirty="0"/>
              <a:t>Network Communication:</a:t>
            </a:r>
            <a:r>
              <a:rPr lang="en-US" dirty="0"/>
              <a:t> Think of them as traffic cops for your internet traffic. Operating systems help computers talk to each other and the internet. They manage how data is packaged and sent over the network, making sure it arrives safely and in the right order.</a:t>
            </a:r>
          </a:p>
          <a:p>
            <a:pPr fontAlgn="base"/>
            <a:endParaRPr lang="en-US" dirty="0"/>
          </a:p>
          <a:p>
            <a:pPr fontAlgn="base"/>
            <a:r>
              <a:rPr lang="en-US" b="1" dirty="0"/>
              <a:t>Settings and Monitoring:</a:t>
            </a:r>
            <a:r>
              <a:rPr lang="en-US" dirty="0"/>
              <a:t> Think of them as the settings and security guard for your internet connection. They also let you set up your network connections, like Wi-Fi or Ethernet, and keep an eye on how your network is doing. They make sure your computer is using the network efficiently and securely, like adjusting the speed of your internet or protecting your computer from online threats.</a:t>
            </a:r>
          </a:p>
          <a:p>
            <a:endParaRPr lang="en-US" dirty="0"/>
          </a:p>
        </p:txBody>
      </p:sp>
    </p:spTree>
    <p:extLst>
      <p:ext uri="{BB962C8B-B14F-4D97-AF65-F5344CB8AC3E}">
        <p14:creationId xmlns:p14="http://schemas.microsoft.com/office/powerpoint/2010/main" val="3605258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9B7191B0-559E-4A54-85FF-615DDB3EEF40}"/>
              </a:ext>
            </a:extLst>
          </p:cNvPr>
          <p:cNvSpPr>
            <a:spLocks noChangeArrowheads="1"/>
          </p:cNvSpPr>
          <p:nvPr/>
        </p:nvSpPr>
        <p:spPr bwMode="auto">
          <a:xfrm>
            <a:off x="1524000" y="57150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609600" indent="-609600" eaLnBrk="0" hangingPunct="0">
              <a:defRPr sz="32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3200">
                <a:solidFill>
                  <a:schemeClr val="tx1"/>
                </a:solidFill>
                <a:latin typeface="Times New Roman" panose="02020603050405020304" pitchFamily="18" charset="0"/>
                <a:ea typeface="ＭＳ Ｐゴシック" panose="020B0600070205080204" pitchFamily="34" charset="-128"/>
              </a:defRPr>
            </a:lvl2pPr>
            <a:lvl3pPr eaLnBrk="0" hangingPunct="0">
              <a:defRPr sz="3200">
                <a:solidFill>
                  <a:schemeClr val="tx1"/>
                </a:solidFill>
                <a:latin typeface="Times New Roman" panose="02020603050405020304" pitchFamily="18" charset="0"/>
                <a:ea typeface="ＭＳ Ｐゴシック" panose="020B0600070205080204" pitchFamily="34" charset="-128"/>
              </a:defRPr>
            </a:lvl3pPr>
            <a:lvl4pPr eaLnBrk="0" hangingPunct="0">
              <a:defRPr sz="3200">
                <a:solidFill>
                  <a:schemeClr val="tx1"/>
                </a:solidFill>
                <a:latin typeface="Times New Roman" panose="02020603050405020304" pitchFamily="18" charset="0"/>
                <a:ea typeface="ＭＳ Ｐゴシック" panose="020B0600070205080204" pitchFamily="34" charset="-128"/>
              </a:defRPr>
            </a:lvl4pPr>
            <a:lvl5pPr eaLnBrk="0" hangingPunct="0">
              <a:defRPr sz="32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9pPr>
          </a:lstStyle>
          <a:p>
            <a:pPr algn="ctr" fontAlgn="base">
              <a:spcBef>
                <a:spcPct val="20000"/>
              </a:spcBef>
              <a:spcAft>
                <a:spcPct val="0"/>
              </a:spcAft>
            </a:pPr>
            <a:r>
              <a:rPr lang="en-US" altLang="en-US" sz="2400">
                <a:solidFill>
                  <a:srgbClr val="000000"/>
                </a:solidFill>
                <a:latin typeface="Arial" panose="020B0604020202020204" pitchFamily="34" charset="0"/>
              </a:rPr>
              <a:t>.</a:t>
            </a:r>
          </a:p>
        </p:txBody>
      </p:sp>
      <p:sp>
        <p:nvSpPr>
          <p:cNvPr id="35843" name="Rectangle 3">
            <a:extLst>
              <a:ext uri="{FF2B5EF4-FFF2-40B4-BE49-F238E27FC236}">
                <a16:creationId xmlns:a16="http://schemas.microsoft.com/office/drawing/2014/main" id="{BC7D9A35-428C-42BD-A718-5A821AF69E42}"/>
              </a:ext>
            </a:extLst>
          </p:cNvPr>
          <p:cNvSpPr>
            <a:spLocks noChangeArrowheads="1"/>
          </p:cNvSpPr>
          <p:nvPr/>
        </p:nvSpPr>
        <p:spPr bwMode="auto">
          <a:xfrm>
            <a:off x="152400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sz="32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3200">
                <a:solidFill>
                  <a:schemeClr val="tx1"/>
                </a:solidFill>
                <a:latin typeface="Times New Roman" panose="02020603050405020304" pitchFamily="18" charset="0"/>
                <a:ea typeface="ＭＳ Ｐゴシック" panose="020B0600070205080204" pitchFamily="34" charset="-128"/>
              </a:defRPr>
            </a:lvl2pPr>
            <a:lvl3pPr eaLnBrk="0" hangingPunct="0">
              <a:defRPr sz="3200">
                <a:solidFill>
                  <a:schemeClr val="tx1"/>
                </a:solidFill>
                <a:latin typeface="Times New Roman" panose="02020603050405020304" pitchFamily="18" charset="0"/>
                <a:ea typeface="ＭＳ Ｐゴシック" panose="020B0600070205080204" pitchFamily="34" charset="-128"/>
              </a:defRPr>
            </a:lvl3pPr>
            <a:lvl4pPr eaLnBrk="0" hangingPunct="0">
              <a:defRPr sz="3200">
                <a:solidFill>
                  <a:schemeClr val="tx1"/>
                </a:solidFill>
                <a:latin typeface="Times New Roman" panose="02020603050405020304" pitchFamily="18" charset="0"/>
                <a:ea typeface="ＭＳ Ｐゴシック" panose="020B0600070205080204" pitchFamily="34" charset="-128"/>
              </a:defRPr>
            </a:lvl4pPr>
            <a:lvl5pPr eaLnBrk="0" hangingPunct="0">
              <a:defRPr sz="32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9pPr>
          </a:lstStyle>
          <a:p>
            <a:pPr algn="ctr" fontAlgn="base">
              <a:spcBef>
                <a:spcPct val="0"/>
              </a:spcBef>
              <a:spcAft>
                <a:spcPct val="0"/>
              </a:spcAft>
            </a:pPr>
            <a:r>
              <a:rPr lang="en-US" altLang="en-US" sz="3600">
                <a:solidFill>
                  <a:srgbClr val="FF0000"/>
                </a:solidFill>
                <a:latin typeface="Arial" panose="020B0604020202020204" pitchFamily="34" charset="0"/>
              </a:rPr>
              <a:t>More third generation</a:t>
            </a:r>
          </a:p>
        </p:txBody>
      </p:sp>
      <p:sp>
        <p:nvSpPr>
          <p:cNvPr id="35844" name="Rectangle 4">
            <a:extLst>
              <a:ext uri="{FF2B5EF4-FFF2-40B4-BE49-F238E27FC236}">
                <a16:creationId xmlns:a16="http://schemas.microsoft.com/office/drawing/2014/main" id="{90BADC3F-B1BD-402A-9A75-0A4EFA708A08}"/>
              </a:ext>
            </a:extLst>
          </p:cNvPr>
          <p:cNvSpPr>
            <a:spLocks noChangeArrowheads="1"/>
          </p:cNvSpPr>
          <p:nvPr/>
        </p:nvSpPr>
        <p:spPr bwMode="auto">
          <a:xfrm>
            <a:off x="1701800" y="6565901"/>
            <a:ext cx="87122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sz="32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3200">
                <a:solidFill>
                  <a:schemeClr val="tx1"/>
                </a:solidFill>
                <a:latin typeface="Times New Roman" panose="02020603050405020304" pitchFamily="18" charset="0"/>
                <a:ea typeface="ＭＳ Ｐゴシック" panose="020B0600070205080204" pitchFamily="34" charset="-128"/>
              </a:defRPr>
            </a:lvl2pPr>
            <a:lvl3pPr eaLnBrk="0" hangingPunct="0">
              <a:defRPr sz="3200">
                <a:solidFill>
                  <a:schemeClr val="tx1"/>
                </a:solidFill>
                <a:latin typeface="Times New Roman" panose="02020603050405020304" pitchFamily="18" charset="0"/>
                <a:ea typeface="ＭＳ Ｐゴシック" panose="020B0600070205080204" pitchFamily="34" charset="-128"/>
              </a:defRPr>
            </a:lvl3pPr>
            <a:lvl4pPr eaLnBrk="0" hangingPunct="0">
              <a:defRPr sz="3200">
                <a:solidFill>
                  <a:schemeClr val="tx1"/>
                </a:solidFill>
                <a:latin typeface="Times New Roman" panose="02020603050405020304" pitchFamily="18" charset="0"/>
                <a:ea typeface="ＭＳ Ｐゴシック" panose="020B0600070205080204" pitchFamily="34" charset="-128"/>
              </a:defRPr>
            </a:lvl4pPr>
            <a:lvl5pPr eaLnBrk="0" hangingPunct="0">
              <a:defRPr sz="32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9pPr>
          </a:lstStyle>
          <a:p>
            <a:pPr algn="ctr" eaLnBrk="1" fontAlgn="base" hangingPunct="1">
              <a:spcBef>
                <a:spcPct val="0"/>
              </a:spcBef>
              <a:spcAft>
                <a:spcPct val="0"/>
              </a:spcAft>
            </a:pPr>
            <a:r>
              <a:rPr lang="en-US" altLang="en-US" sz="1200">
                <a:solidFill>
                  <a:srgbClr val="898989"/>
                </a:solidFill>
              </a:rPr>
              <a:t>Tanenbaum, Modern Operating Systems 3 e, (c) 2008 Prentice-Hall, Inc. All rights reserved. 0-13-</a:t>
            </a:r>
            <a:r>
              <a:rPr lang="en-US" altLang="en-US" sz="1200" b="1">
                <a:solidFill>
                  <a:srgbClr val="898989"/>
                </a:solidFill>
              </a:rPr>
              <a:t>6006639</a:t>
            </a:r>
          </a:p>
        </p:txBody>
      </p:sp>
      <p:sp>
        <p:nvSpPr>
          <p:cNvPr id="35845" name="Rectangle 6">
            <a:extLst>
              <a:ext uri="{FF2B5EF4-FFF2-40B4-BE49-F238E27FC236}">
                <a16:creationId xmlns:a16="http://schemas.microsoft.com/office/drawing/2014/main" id="{FE4104E6-D546-48CF-BE8C-4BA751E28FBA}"/>
              </a:ext>
            </a:extLst>
          </p:cNvPr>
          <p:cNvSpPr>
            <a:spLocks noChangeArrowheads="1"/>
          </p:cNvSpPr>
          <p:nvPr/>
        </p:nvSpPr>
        <p:spPr bwMode="auto">
          <a:xfrm>
            <a:off x="3746500" y="1092200"/>
            <a:ext cx="5956300"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eaLnBrk="0" hangingPunct="0">
              <a:defRPr sz="32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3200">
                <a:solidFill>
                  <a:schemeClr val="tx1"/>
                </a:solidFill>
                <a:latin typeface="Times New Roman" panose="02020603050405020304" pitchFamily="18" charset="0"/>
                <a:ea typeface="ＭＳ Ｐゴシック" panose="020B0600070205080204" pitchFamily="34" charset="-128"/>
              </a:defRPr>
            </a:lvl2pPr>
            <a:lvl3pPr eaLnBrk="0" hangingPunct="0">
              <a:defRPr sz="3200">
                <a:solidFill>
                  <a:schemeClr val="tx1"/>
                </a:solidFill>
                <a:latin typeface="Times New Roman" panose="02020603050405020304" pitchFamily="18" charset="0"/>
                <a:ea typeface="ＭＳ Ｐゴシック" panose="020B0600070205080204" pitchFamily="34" charset="-128"/>
              </a:defRPr>
            </a:lvl3pPr>
            <a:lvl4pPr eaLnBrk="0" hangingPunct="0">
              <a:defRPr sz="3200">
                <a:solidFill>
                  <a:schemeClr val="tx1"/>
                </a:solidFill>
                <a:latin typeface="Times New Roman" panose="02020603050405020304" pitchFamily="18" charset="0"/>
                <a:ea typeface="ＭＳ Ｐゴシック" panose="020B0600070205080204" pitchFamily="34" charset="-128"/>
              </a:defRPr>
            </a:lvl4pPr>
            <a:lvl5pPr eaLnBrk="0" hangingPunct="0">
              <a:defRPr sz="32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9pPr>
          </a:lstStyle>
          <a:p>
            <a:pPr eaLnBrk="1" fontAlgn="base" hangingPunct="1">
              <a:spcBef>
                <a:spcPct val="20000"/>
              </a:spcBef>
              <a:spcAft>
                <a:spcPct val="0"/>
              </a:spcAft>
              <a:buClr>
                <a:srgbClr val="3333CC"/>
              </a:buClr>
              <a:buFontTx/>
              <a:buChar char="•"/>
            </a:pPr>
            <a:r>
              <a:rPr lang="en-US" altLang="en-US">
                <a:solidFill>
                  <a:srgbClr val="000000"/>
                </a:solidFill>
                <a:latin typeface="Arial" panose="020B0604020202020204" pitchFamily="34" charset="0"/>
              </a:rPr>
              <a:t>Time Sharing (CTSS)</a:t>
            </a:r>
          </a:p>
          <a:p>
            <a:pPr eaLnBrk="1" fontAlgn="base" hangingPunct="1">
              <a:spcBef>
                <a:spcPct val="20000"/>
              </a:spcBef>
              <a:spcAft>
                <a:spcPct val="0"/>
              </a:spcAft>
              <a:buClr>
                <a:srgbClr val="3333CC"/>
              </a:buClr>
              <a:buFontTx/>
              <a:buChar char="•"/>
            </a:pPr>
            <a:r>
              <a:rPr lang="en-US" altLang="en-US">
                <a:solidFill>
                  <a:srgbClr val="000000"/>
                </a:solidFill>
                <a:latin typeface="Arial" panose="020B0604020202020204" pitchFamily="34" charset="0"/>
              </a:rPr>
              <a:t>Multics</a:t>
            </a:r>
          </a:p>
          <a:p>
            <a:pPr eaLnBrk="1" fontAlgn="base" hangingPunct="1">
              <a:spcBef>
                <a:spcPct val="20000"/>
              </a:spcBef>
              <a:spcAft>
                <a:spcPct val="0"/>
              </a:spcAft>
              <a:buClr>
                <a:srgbClr val="3333CC"/>
              </a:buClr>
              <a:buFontTx/>
              <a:buChar char="•"/>
            </a:pPr>
            <a:r>
              <a:rPr lang="en-US" altLang="en-US">
                <a:solidFill>
                  <a:srgbClr val="000000"/>
                </a:solidFill>
                <a:latin typeface="Arial" panose="020B0604020202020204" pitchFamily="34" charset="0"/>
              </a:rPr>
              <a:t>Unix</a:t>
            </a:r>
          </a:p>
          <a:p>
            <a:pPr eaLnBrk="1" fontAlgn="base" hangingPunct="1">
              <a:spcBef>
                <a:spcPct val="20000"/>
              </a:spcBef>
              <a:spcAft>
                <a:spcPct val="0"/>
              </a:spcAft>
              <a:buClr>
                <a:srgbClr val="3333CC"/>
              </a:buClr>
              <a:buFontTx/>
              <a:buChar char="•"/>
            </a:pPr>
            <a:r>
              <a:rPr lang="en-US" altLang="en-US">
                <a:solidFill>
                  <a:srgbClr val="000000"/>
                </a:solidFill>
                <a:latin typeface="Arial" panose="020B0604020202020204" pitchFamily="34" charset="0"/>
              </a:rPr>
              <a:t>Linux</a:t>
            </a:r>
          </a:p>
        </p:txBody>
      </p:sp>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02799B63-E283-4ED5-808D-84AE1BB7DA70}"/>
              </a:ext>
            </a:extLst>
          </p:cNvPr>
          <p:cNvSpPr>
            <a:spLocks noChangeArrowheads="1"/>
          </p:cNvSpPr>
          <p:nvPr/>
        </p:nvSpPr>
        <p:spPr bwMode="auto">
          <a:xfrm>
            <a:off x="1524000" y="57150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609600" indent="-609600" eaLnBrk="0" hangingPunct="0">
              <a:defRPr sz="32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3200">
                <a:solidFill>
                  <a:schemeClr val="tx1"/>
                </a:solidFill>
                <a:latin typeface="Times New Roman" panose="02020603050405020304" pitchFamily="18" charset="0"/>
                <a:ea typeface="ＭＳ Ｐゴシック" panose="020B0600070205080204" pitchFamily="34" charset="-128"/>
              </a:defRPr>
            </a:lvl2pPr>
            <a:lvl3pPr eaLnBrk="0" hangingPunct="0">
              <a:defRPr sz="3200">
                <a:solidFill>
                  <a:schemeClr val="tx1"/>
                </a:solidFill>
                <a:latin typeface="Times New Roman" panose="02020603050405020304" pitchFamily="18" charset="0"/>
                <a:ea typeface="ＭＳ Ｐゴシック" panose="020B0600070205080204" pitchFamily="34" charset="-128"/>
              </a:defRPr>
            </a:lvl3pPr>
            <a:lvl4pPr eaLnBrk="0" hangingPunct="0">
              <a:defRPr sz="3200">
                <a:solidFill>
                  <a:schemeClr val="tx1"/>
                </a:solidFill>
                <a:latin typeface="Times New Roman" panose="02020603050405020304" pitchFamily="18" charset="0"/>
                <a:ea typeface="ＭＳ Ｐゴシック" panose="020B0600070205080204" pitchFamily="34" charset="-128"/>
              </a:defRPr>
            </a:lvl4pPr>
            <a:lvl5pPr eaLnBrk="0" hangingPunct="0">
              <a:defRPr sz="32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9pPr>
          </a:lstStyle>
          <a:p>
            <a:pPr algn="ctr" fontAlgn="base">
              <a:spcBef>
                <a:spcPct val="20000"/>
              </a:spcBef>
              <a:spcAft>
                <a:spcPct val="0"/>
              </a:spcAft>
            </a:pPr>
            <a:r>
              <a:rPr lang="en-US" altLang="en-US" sz="2400">
                <a:solidFill>
                  <a:srgbClr val="000000"/>
                </a:solidFill>
                <a:latin typeface="Arial" panose="020B0604020202020204" pitchFamily="34" charset="0"/>
              </a:rPr>
              <a:t>.</a:t>
            </a:r>
          </a:p>
        </p:txBody>
      </p:sp>
      <p:sp>
        <p:nvSpPr>
          <p:cNvPr id="37891" name="Rectangle 3">
            <a:extLst>
              <a:ext uri="{FF2B5EF4-FFF2-40B4-BE49-F238E27FC236}">
                <a16:creationId xmlns:a16="http://schemas.microsoft.com/office/drawing/2014/main" id="{D7FA824A-4E71-486F-B22D-C4B4977F9626}"/>
              </a:ext>
            </a:extLst>
          </p:cNvPr>
          <p:cNvSpPr>
            <a:spLocks noChangeArrowheads="1"/>
          </p:cNvSpPr>
          <p:nvPr/>
        </p:nvSpPr>
        <p:spPr bwMode="auto">
          <a:xfrm>
            <a:off x="152400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sz="32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3200">
                <a:solidFill>
                  <a:schemeClr val="tx1"/>
                </a:solidFill>
                <a:latin typeface="Times New Roman" panose="02020603050405020304" pitchFamily="18" charset="0"/>
                <a:ea typeface="ＭＳ Ｐゴシック" panose="020B0600070205080204" pitchFamily="34" charset="-128"/>
              </a:defRPr>
            </a:lvl2pPr>
            <a:lvl3pPr eaLnBrk="0" hangingPunct="0">
              <a:defRPr sz="3200">
                <a:solidFill>
                  <a:schemeClr val="tx1"/>
                </a:solidFill>
                <a:latin typeface="Times New Roman" panose="02020603050405020304" pitchFamily="18" charset="0"/>
                <a:ea typeface="ＭＳ Ｐゴシック" panose="020B0600070205080204" pitchFamily="34" charset="-128"/>
              </a:defRPr>
            </a:lvl3pPr>
            <a:lvl4pPr eaLnBrk="0" hangingPunct="0">
              <a:defRPr sz="3200">
                <a:solidFill>
                  <a:schemeClr val="tx1"/>
                </a:solidFill>
                <a:latin typeface="Times New Roman" panose="02020603050405020304" pitchFamily="18" charset="0"/>
                <a:ea typeface="ＭＳ Ｐゴシック" panose="020B0600070205080204" pitchFamily="34" charset="-128"/>
              </a:defRPr>
            </a:lvl4pPr>
            <a:lvl5pPr eaLnBrk="0" hangingPunct="0">
              <a:defRPr sz="32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9pPr>
          </a:lstStyle>
          <a:p>
            <a:pPr algn="ctr" fontAlgn="base">
              <a:spcBef>
                <a:spcPct val="0"/>
              </a:spcBef>
              <a:spcAft>
                <a:spcPct val="0"/>
              </a:spcAft>
            </a:pPr>
            <a:r>
              <a:rPr lang="en-US" altLang="en-US" sz="3600">
                <a:solidFill>
                  <a:srgbClr val="FF0000"/>
                </a:solidFill>
                <a:latin typeface="Arial" panose="020B0604020202020204" pitchFamily="34" charset="0"/>
              </a:rPr>
              <a:t>Fourth generation</a:t>
            </a:r>
          </a:p>
        </p:txBody>
      </p:sp>
      <p:sp>
        <p:nvSpPr>
          <p:cNvPr id="37892" name="Rectangle 4">
            <a:extLst>
              <a:ext uri="{FF2B5EF4-FFF2-40B4-BE49-F238E27FC236}">
                <a16:creationId xmlns:a16="http://schemas.microsoft.com/office/drawing/2014/main" id="{54A2D67A-1ECD-432D-A7AA-5B3098DF29DB}"/>
              </a:ext>
            </a:extLst>
          </p:cNvPr>
          <p:cNvSpPr>
            <a:spLocks noChangeArrowheads="1"/>
          </p:cNvSpPr>
          <p:nvPr/>
        </p:nvSpPr>
        <p:spPr bwMode="auto">
          <a:xfrm>
            <a:off x="1701800" y="6565901"/>
            <a:ext cx="87122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sz="32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3200">
                <a:solidFill>
                  <a:schemeClr val="tx1"/>
                </a:solidFill>
                <a:latin typeface="Times New Roman" panose="02020603050405020304" pitchFamily="18" charset="0"/>
                <a:ea typeface="ＭＳ Ｐゴシック" panose="020B0600070205080204" pitchFamily="34" charset="-128"/>
              </a:defRPr>
            </a:lvl2pPr>
            <a:lvl3pPr eaLnBrk="0" hangingPunct="0">
              <a:defRPr sz="3200">
                <a:solidFill>
                  <a:schemeClr val="tx1"/>
                </a:solidFill>
                <a:latin typeface="Times New Roman" panose="02020603050405020304" pitchFamily="18" charset="0"/>
                <a:ea typeface="ＭＳ Ｐゴシック" panose="020B0600070205080204" pitchFamily="34" charset="-128"/>
              </a:defRPr>
            </a:lvl3pPr>
            <a:lvl4pPr eaLnBrk="0" hangingPunct="0">
              <a:defRPr sz="3200">
                <a:solidFill>
                  <a:schemeClr val="tx1"/>
                </a:solidFill>
                <a:latin typeface="Times New Roman" panose="02020603050405020304" pitchFamily="18" charset="0"/>
                <a:ea typeface="ＭＳ Ｐゴシック" panose="020B0600070205080204" pitchFamily="34" charset="-128"/>
              </a:defRPr>
            </a:lvl4pPr>
            <a:lvl5pPr eaLnBrk="0" hangingPunct="0">
              <a:defRPr sz="32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9pPr>
          </a:lstStyle>
          <a:p>
            <a:pPr algn="ctr" eaLnBrk="1" fontAlgn="base" hangingPunct="1">
              <a:spcBef>
                <a:spcPct val="0"/>
              </a:spcBef>
              <a:spcAft>
                <a:spcPct val="0"/>
              </a:spcAft>
            </a:pPr>
            <a:r>
              <a:rPr lang="en-US" altLang="en-US" sz="1200">
                <a:solidFill>
                  <a:srgbClr val="898989"/>
                </a:solidFill>
              </a:rPr>
              <a:t>Tanenbaum, Modern Operating Systems 3 e, (c) 2008 Prentice-Hall, Inc. All rights reserved. 0-13-</a:t>
            </a:r>
            <a:r>
              <a:rPr lang="en-US" altLang="en-US" sz="1200" b="1">
                <a:solidFill>
                  <a:srgbClr val="898989"/>
                </a:solidFill>
              </a:rPr>
              <a:t>6006639</a:t>
            </a:r>
          </a:p>
        </p:txBody>
      </p:sp>
      <p:sp>
        <p:nvSpPr>
          <p:cNvPr id="37893" name="Rectangle 6">
            <a:extLst>
              <a:ext uri="{FF2B5EF4-FFF2-40B4-BE49-F238E27FC236}">
                <a16:creationId xmlns:a16="http://schemas.microsoft.com/office/drawing/2014/main" id="{E533F16D-0B99-425B-BEE4-0416091098A8}"/>
              </a:ext>
            </a:extLst>
          </p:cNvPr>
          <p:cNvSpPr>
            <a:spLocks noChangeArrowheads="1"/>
          </p:cNvSpPr>
          <p:nvPr/>
        </p:nvSpPr>
        <p:spPr bwMode="auto">
          <a:xfrm>
            <a:off x="3746500" y="1092201"/>
            <a:ext cx="6845300" cy="176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09600" indent="-609600" eaLnBrk="0" hangingPunct="0">
              <a:defRPr sz="32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3200">
                <a:solidFill>
                  <a:schemeClr val="tx1"/>
                </a:solidFill>
                <a:latin typeface="Times New Roman" panose="02020603050405020304" pitchFamily="18" charset="0"/>
                <a:ea typeface="ＭＳ Ｐゴシック" panose="020B0600070205080204" pitchFamily="34" charset="-128"/>
              </a:defRPr>
            </a:lvl2pPr>
            <a:lvl3pPr eaLnBrk="0" hangingPunct="0">
              <a:defRPr sz="3200">
                <a:solidFill>
                  <a:schemeClr val="tx1"/>
                </a:solidFill>
                <a:latin typeface="Times New Roman" panose="02020603050405020304" pitchFamily="18" charset="0"/>
                <a:ea typeface="ＭＳ Ｐゴシック" panose="020B0600070205080204" pitchFamily="34" charset="-128"/>
              </a:defRPr>
            </a:lvl3pPr>
            <a:lvl4pPr eaLnBrk="0" hangingPunct="0">
              <a:defRPr sz="3200">
                <a:solidFill>
                  <a:schemeClr val="tx1"/>
                </a:solidFill>
                <a:latin typeface="Times New Roman" panose="02020603050405020304" pitchFamily="18" charset="0"/>
                <a:ea typeface="ＭＳ Ｐゴシック" panose="020B0600070205080204" pitchFamily="34" charset="-128"/>
              </a:defRPr>
            </a:lvl4pPr>
            <a:lvl5pPr eaLnBrk="0" hangingPunct="0">
              <a:defRPr sz="32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9pPr>
          </a:lstStyle>
          <a:p>
            <a:pPr eaLnBrk="1" fontAlgn="base" hangingPunct="1">
              <a:spcBef>
                <a:spcPct val="20000"/>
              </a:spcBef>
              <a:spcAft>
                <a:spcPct val="0"/>
              </a:spcAft>
              <a:buClr>
                <a:srgbClr val="3333CC"/>
              </a:buClr>
              <a:buFontTx/>
              <a:buChar char="•"/>
            </a:pPr>
            <a:r>
              <a:rPr lang="en-US" altLang="en-US" dirty="0">
                <a:solidFill>
                  <a:srgbClr val="000000"/>
                </a:solidFill>
                <a:latin typeface="Arial" panose="020B0604020202020204" pitchFamily="34" charset="0"/>
              </a:rPr>
              <a:t>PCs</a:t>
            </a:r>
          </a:p>
          <a:p>
            <a:pPr eaLnBrk="1" fontAlgn="base" hangingPunct="1">
              <a:spcBef>
                <a:spcPct val="20000"/>
              </a:spcBef>
              <a:spcAft>
                <a:spcPct val="0"/>
              </a:spcAft>
              <a:buClr>
                <a:srgbClr val="3333CC"/>
              </a:buClr>
              <a:buFontTx/>
              <a:buChar char="•"/>
            </a:pPr>
            <a:r>
              <a:rPr lang="en-US" altLang="en-US" b="1" u="sng" dirty="0">
                <a:solidFill>
                  <a:srgbClr val="000000"/>
                </a:solidFill>
                <a:latin typeface="Arial" panose="020B0604020202020204" pitchFamily="34" charset="0"/>
              </a:rPr>
              <a:t>Network Operating Systems</a:t>
            </a:r>
          </a:p>
          <a:p>
            <a:pPr eaLnBrk="1" fontAlgn="base" hangingPunct="1">
              <a:spcBef>
                <a:spcPct val="20000"/>
              </a:spcBef>
              <a:spcAft>
                <a:spcPct val="0"/>
              </a:spcAft>
              <a:buClr>
                <a:srgbClr val="3333CC"/>
              </a:buClr>
              <a:buFontTx/>
              <a:buChar char="•"/>
            </a:pPr>
            <a:r>
              <a:rPr lang="en-US" altLang="en-US" dirty="0">
                <a:solidFill>
                  <a:srgbClr val="000000"/>
                </a:solidFill>
                <a:latin typeface="Arial" panose="020B0604020202020204" pitchFamily="34" charset="0"/>
              </a:rPr>
              <a:t>Distributed Operating Systems</a:t>
            </a: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a:extLst>
              <a:ext uri="{FF2B5EF4-FFF2-40B4-BE49-F238E27FC236}">
                <a16:creationId xmlns:a16="http://schemas.microsoft.com/office/drawing/2014/main" id="{FFAD1903-857A-4108-AF12-6CFF90F3711D}"/>
              </a:ext>
            </a:extLst>
          </p:cNvPr>
          <p:cNvSpPr>
            <a:spLocks noChangeArrowheads="1"/>
          </p:cNvSpPr>
          <p:nvPr/>
        </p:nvSpPr>
        <p:spPr bwMode="auto">
          <a:xfrm>
            <a:off x="152400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sz="32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3200">
                <a:solidFill>
                  <a:schemeClr val="tx1"/>
                </a:solidFill>
                <a:latin typeface="Times New Roman" panose="02020603050405020304" pitchFamily="18" charset="0"/>
                <a:ea typeface="ＭＳ Ｐゴシック" panose="020B0600070205080204" pitchFamily="34" charset="-128"/>
              </a:defRPr>
            </a:lvl2pPr>
            <a:lvl3pPr eaLnBrk="0" hangingPunct="0">
              <a:defRPr sz="3200">
                <a:solidFill>
                  <a:schemeClr val="tx1"/>
                </a:solidFill>
                <a:latin typeface="Times New Roman" panose="02020603050405020304" pitchFamily="18" charset="0"/>
                <a:ea typeface="ＭＳ Ｐゴシック" panose="020B0600070205080204" pitchFamily="34" charset="-128"/>
              </a:defRPr>
            </a:lvl3pPr>
            <a:lvl4pPr eaLnBrk="0" hangingPunct="0">
              <a:defRPr sz="3200">
                <a:solidFill>
                  <a:schemeClr val="tx1"/>
                </a:solidFill>
                <a:latin typeface="Times New Roman" panose="02020603050405020304" pitchFamily="18" charset="0"/>
                <a:ea typeface="ＭＳ Ｐゴシック" panose="020B0600070205080204" pitchFamily="34" charset="-128"/>
              </a:defRPr>
            </a:lvl4pPr>
            <a:lvl5pPr eaLnBrk="0" hangingPunct="0">
              <a:defRPr sz="32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3600">
                <a:solidFill>
                  <a:srgbClr val="FF0000"/>
                </a:solidFill>
                <a:latin typeface="Arial" panose="020B0604020202020204" pitchFamily="34" charset="0"/>
              </a:rPr>
              <a:t>What Is An Operating System?</a:t>
            </a:r>
          </a:p>
        </p:txBody>
      </p:sp>
      <p:sp>
        <p:nvSpPr>
          <p:cNvPr id="17411" name="Rectangle 1027">
            <a:extLst>
              <a:ext uri="{FF2B5EF4-FFF2-40B4-BE49-F238E27FC236}">
                <a16:creationId xmlns:a16="http://schemas.microsoft.com/office/drawing/2014/main" id="{99D185A9-1FAF-420D-8CF9-EECD93243D2B}"/>
              </a:ext>
            </a:extLst>
          </p:cNvPr>
          <p:cNvSpPr>
            <a:spLocks noChangeArrowheads="1"/>
          </p:cNvSpPr>
          <p:nvPr/>
        </p:nvSpPr>
        <p:spPr bwMode="auto">
          <a:xfrm>
            <a:off x="2320926" y="1439864"/>
            <a:ext cx="8347075"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609600" indent="-609600" eaLnBrk="0" hangingPunct="0">
              <a:defRPr sz="32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3200">
                <a:solidFill>
                  <a:schemeClr val="tx1"/>
                </a:solidFill>
                <a:latin typeface="Times New Roman" panose="02020603050405020304" pitchFamily="18" charset="0"/>
                <a:ea typeface="ＭＳ Ｐゴシック" panose="020B0600070205080204" pitchFamily="34" charset="-128"/>
              </a:defRPr>
            </a:lvl2pPr>
            <a:lvl3pPr eaLnBrk="0" hangingPunct="0">
              <a:defRPr sz="3200">
                <a:solidFill>
                  <a:schemeClr val="tx1"/>
                </a:solidFill>
                <a:latin typeface="Times New Roman" panose="02020603050405020304" pitchFamily="18" charset="0"/>
                <a:ea typeface="ＭＳ Ｐゴシック" panose="020B0600070205080204" pitchFamily="34" charset="-128"/>
              </a:defRPr>
            </a:lvl3pPr>
            <a:lvl4pPr eaLnBrk="0" hangingPunct="0">
              <a:defRPr sz="3200">
                <a:solidFill>
                  <a:schemeClr val="tx1"/>
                </a:solidFill>
                <a:latin typeface="Times New Roman" panose="02020603050405020304" pitchFamily="18" charset="0"/>
                <a:ea typeface="ＭＳ Ｐゴシック" panose="020B0600070205080204" pitchFamily="34" charset="-128"/>
              </a:defRPr>
            </a:lvl4pPr>
            <a:lvl5pPr eaLnBrk="0" hangingPunct="0">
              <a:defRPr sz="32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9pPr>
          </a:lstStyle>
          <a:p>
            <a:pPr algn="l" eaLnBrk="1" hangingPunct="1">
              <a:spcBef>
                <a:spcPct val="20000"/>
              </a:spcBef>
            </a:pPr>
            <a:r>
              <a:rPr lang="en-US" altLang="en-US" sz="2800">
                <a:latin typeface="Arial" panose="020B0604020202020204" pitchFamily="34" charset="0"/>
              </a:rPr>
              <a:t>Lots of hardware !!</a:t>
            </a:r>
          </a:p>
          <a:p>
            <a:pPr algn="l" eaLnBrk="1" hangingPunct="1">
              <a:spcBef>
                <a:spcPct val="20000"/>
              </a:spcBef>
            </a:pPr>
            <a:endParaRPr lang="en-US" altLang="en-US" sz="2800">
              <a:latin typeface="Arial" panose="020B0604020202020204" pitchFamily="34" charset="0"/>
            </a:endParaRPr>
          </a:p>
          <a:p>
            <a:pPr algn="l" eaLnBrk="1" hangingPunct="1">
              <a:spcBef>
                <a:spcPct val="20000"/>
              </a:spcBef>
              <a:buClr>
                <a:schemeClr val="accent2"/>
              </a:buClr>
              <a:buFontTx/>
              <a:buChar char="•"/>
            </a:pPr>
            <a:r>
              <a:rPr lang="en-US" altLang="en-US" sz="2400">
                <a:latin typeface="Arial" panose="020B0604020202020204" pitchFamily="34" charset="0"/>
              </a:rPr>
              <a:t>One or more processors</a:t>
            </a:r>
          </a:p>
          <a:p>
            <a:pPr algn="l" eaLnBrk="1" hangingPunct="1">
              <a:spcBef>
                <a:spcPct val="20000"/>
              </a:spcBef>
              <a:buClr>
                <a:schemeClr val="accent2"/>
              </a:buClr>
              <a:buFontTx/>
              <a:buChar char="•"/>
            </a:pPr>
            <a:r>
              <a:rPr lang="en-US" altLang="en-US" sz="2400">
                <a:latin typeface="Arial" panose="020B0604020202020204" pitchFamily="34" charset="0"/>
              </a:rPr>
              <a:t>Main memory</a:t>
            </a:r>
          </a:p>
          <a:p>
            <a:pPr algn="l" eaLnBrk="1" hangingPunct="1">
              <a:spcBef>
                <a:spcPct val="20000"/>
              </a:spcBef>
              <a:buClr>
                <a:schemeClr val="accent2"/>
              </a:buClr>
              <a:buFontTx/>
              <a:buChar char="•"/>
            </a:pPr>
            <a:r>
              <a:rPr lang="en-US" altLang="en-US" sz="2400">
                <a:latin typeface="Arial" panose="020B0604020202020204" pitchFamily="34" charset="0"/>
              </a:rPr>
              <a:t>Disks</a:t>
            </a:r>
          </a:p>
          <a:p>
            <a:pPr algn="l" eaLnBrk="1" hangingPunct="1">
              <a:spcBef>
                <a:spcPct val="20000"/>
              </a:spcBef>
              <a:buClr>
                <a:schemeClr val="accent2"/>
              </a:buClr>
              <a:buFontTx/>
              <a:buChar char="•"/>
            </a:pPr>
            <a:r>
              <a:rPr lang="en-US" altLang="en-US" sz="2400">
                <a:latin typeface="Arial" panose="020B0604020202020204" pitchFamily="34" charset="0"/>
              </a:rPr>
              <a:t>Printers</a:t>
            </a:r>
          </a:p>
          <a:p>
            <a:pPr algn="l" eaLnBrk="1" hangingPunct="1">
              <a:spcBef>
                <a:spcPct val="20000"/>
              </a:spcBef>
              <a:buClr>
                <a:schemeClr val="accent2"/>
              </a:buClr>
              <a:buFontTx/>
              <a:buChar char="•"/>
            </a:pPr>
            <a:r>
              <a:rPr lang="en-US" altLang="en-US" sz="2400">
                <a:latin typeface="Arial" panose="020B0604020202020204" pitchFamily="34" charset="0"/>
              </a:rPr>
              <a:t>Various input/output devices</a:t>
            </a:r>
          </a:p>
          <a:p>
            <a:pPr algn="l" eaLnBrk="1" hangingPunct="1">
              <a:spcBef>
                <a:spcPct val="20000"/>
              </a:spcBef>
            </a:pPr>
            <a:endParaRPr lang="en-US" altLang="en-US" sz="2400">
              <a:latin typeface="Arial" panose="020B0604020202020204" pitchFamily="34" charset="0"/>
            </a:endParaRPr>
          </a:p>
          <a:p>
            <a:pPr algn="l" eaLnBrk="1" hangingPunct="1">
              <a:spcBef>
                <a:spcPct val="20000"/>
              </a:spcBef>
            </a:pPr>
            <a:r>
              <a:rPr lang="en-US" altLang="en-US" sz="2800">
                <a:latin typeface="Arial" panose="020B0604020202020204" pitchFamily="34" charset="0"/>
              </a:rPr>
              <a:t>Managing all these components requires a layer of software – the </a:t>
            </a:r>
            <a:r>
              <a:rPr lang="en-US" altLang="en-US" sz="2800" b="1">
                <a:latin typeface="Arial" panose="020B0604020202020204" pitchFamily="34" charset="0"/>
              </a:rPr>
              <a:t>operating system</a:t>
            </a:r>
          </a:p>
        </p:txBody>
      </p:sp>
      <p:sp>
        <p:nvSpPr>
          <p:cNvPr id="17412" name="Rectangle 1028">
            <a:extLst>
              <a:ext uri="{FF2B5EF4-FFF2-40B4-BE49-F238E27FC236}">
                <a16:creationId xmlns:a16="http://schemas.microsoft.com/office/drawing/2014/main" id="{21B6CE1E-E6EF-4A8D-A0DA-2161EFF69A56}"/>
              </a:ext>
            </a:extLst>
          </p:cNvPr>
          <p:cNvSpPr>
            <a:spLocks noChangeArrowheads="1"/>
          </p:cNvSpPr>
          <p:nvPr/>
        </p:nvSpPr>
        <p:spPr bwMode="auto">
          <a:xfrm>
            <a:off x="1701800" y="6565901"/>
            <a:ext cx="87122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sz="32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3200">
                <a:solidFill>
                  <a:schemeClr val="tx1"/>
                </a:solidFill>
                <a:latin typeface="Times New Roman" panose="02020603050405020304" pitchFamily="18" charset="0"/>
                <a:ea typeface="ＭＳ Ｐゴシック" panose="020B0600070205080204" pitchFamily="34" charset="-128"/>
              </a:defRPr>
            </a:lvl2pPr>
            <a:lvl3pPr eaLnBrk="0" hangingPunct="0">
              <a:defRPr sz="3200">
                <a:solidFill>
                  <a:schemeClr val="tx1"/>
                </a:solidFill>
                <a:latin typeface="Times New Roman" panose="02020603050405020304" pitchFamily="18" charset="0"/>
                <a:ea typeface="ＭＳ Ｐゴシック" panose="020B0600070205080204" pitchFamily="34" charset="-128"/>
              </a:defRPr>
            </a:lvl3pPr>
            <a:lvl4pPr eaLnBrk="0" hangingPunct="0">
              <a:defRPr sz="3200">
                <a:solidFill>
                  <a:schemeClr val="tx1"/>
                </a:solidFill>
                <a:latin typeface="Times New Roman" panose="02020603050405020304" pitchFamily="18" charset="0"/>
                <a:ea typeface="ＭＳ Ｐゴシック" panose="020B0600070205080204" pitchFamily="34" charset="-128"/>
              </a:defRPr>
            </a:lvl4pPr>
            <a:lvl5pPr eaLnBrk="0" hangingPunct="0">
              <a:defRPr sz="32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dirty="0">
                <a:solidFill>
                  <a:srgbClr val="898989"/>
                </a:solidFill>
              </a:rPr>
              <a:t>Tanenbaum, Modern Operating Systems 3 e, (c) 2008 Prentice-Hall, Inc. All rights reserved. 0-13-</a:t>
            </a:r>
            <a:r>
              <a:rPr lang="en-US" altLang="en-US" sz="1200" b="1" dirty="0">
                <a:solidFill>
                  <a:srgbClr val="898989"/>
                </a:solidFill>
              </a:rPr>
              <a:t>6006639</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F73A4-D577-4A69-8463-653A61112BE9}"/>
              </a:ext>
            </a:extLst>
          </p:cNvPr>
          <p:cNvSpPr>
            <a:spLocks noGrp="1"/>
          </p:cNvSpPr>
          <p:nvPr>
            <p:ph type="title"/>
          </p:nvPr>
        </p:nvSpPr>
        <p:spPr/>
        <p:txBody>
          <a:bodyPr/>
          <a:lstStyle/>
          <a:p>
            <a:r>
              <a:rPr lang="en-US" dirty="0">
                <a:solidFill>
                  <a:srgbClr val="FF0000"/>
                </a:solidFill>
              </a:rPr>
              <a:t>Network</a:t>
            </a:r>
          </a:p>
        </p:txBody>
      </p:sp>
      <p:sp>
        <p:nvSpPr>
          <p:cNvPr id="3" name="Content Placeholder 2">
            <a:extLst>
              <a:ext uri="{FF2B5EF4-FFF2-40B4-BE49-F238E27FC236}">
                <a16:creationId xmlns:a16="http://schemas.microsoft.com/office/drawing/2014/main" id="{BA7E20F6-F804-434F-9287-461E32CA3876}"/>
              </a:ext>
            </a:extLst>
          </p:cNvPr>
          <p:cNvSpPr>
            <a:spLocks noGrp="1"/>
          </p:cNvSpPr>
          <p:nvPr>
            <p:ph idx="1"/>
          </p:nvPr>
        </p:nvSpPr>
        <p:spPr/>
        <p:txBody>
          <a:bodyPr/>
          <a:lstStyle/>
          <a:p>
            <a:endParaRPr lang="en-US" dirty="0"/>
          </a:p>
          <a:p>
            <a:endParaRPr lang="en-US" dirty="0"/>
          </a:p>
          <a:p>
            <a:endParaRPr lang="en-US" dirty="0"/>
          </a:p>
          <a:p>
            <a:r>
              <a:rPr lang="en-US" dirty="0"/>
              <a:t>Group of computer (devices) connected to each other to provide </a:t>
            </a:r>
            <a:r>
              <a:rPr lang="en-US" b="1" u="sng" dirty="0">
                <a:solidFill>
                  <a:srgbClr val="FF0000"/>
                </a:solidFill>
              </a:rPr>
              <a:t>services</a:t>
            </a:r>
            <a:r>
              <a:rPr lang="en-US" dirty="0"/>
              <a:t> to users.</a:t>
            </a:r>
          </a:p>
        </p:txBody>
      </p:sp>
    </p:spTree>
    <p:extLst>
      <p:ext uri="{BB962C8B-B14F-4D97-AF65-F5344CB8AC3E}">
        <p14:creationId xmlns:p14="http://schemas.microsoft.com/office/powerpoint/2010/main" val="1825661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35BB3-2436-478E-A19E-411AAEEAAA41}"/>
              </a:ext>
            </a:extLst>
          </p:cNvPr>
          <p:cNvSpPr>
            <a:spLocks noGrp="1"/>
          </p:cNvSpPr>
          <p:nvPr>
            <p:ph type="title"/>
          </p:nvPr>
        </p:nvSpPr>
        <p:spPr/>
        <p:txBody>
          <a:bodyPr/>
          <a:lstStyle/>
          <a:p>
            <a:r>
              <a:rPr lang="en-US" dirty="0">
                <a:solidFill>
                  <a:srgbClr val="FF0000"/>
                </a:solidFill>
              </a:rPr>
              <a:t>Network Services</a:t>
            </a:r>
          </a:p>
        </p:txBody>
      </p:sp>
      <p:sp>
        <p:nvSpPr>
          <p:cNvPr id="3" name="Content Placeholder 2">
            <a:extLst>
              <a:ext uri="{FF2B5EF4-FFF2-40B4-BE49-F238E27FC236}">
                <a16:creationId xmlns:a16="http://schemas.microsoft.com/office/drawing/2014/main" id="{31445C2B-423E-4056-8E39-2B7EC12DCD2D}"/>
              </a:ext>
            </a:extLst>
          </p:cNvPr>
          <p:cNvSpPr>
            <a:spLocks noGrp="1"/>
          </p:cNvSpPr>
          <p:nvPr>
            <p:ph idx="1"/>
          </p:nvPr>
        </p:nvSpPr>
        <p:spPr/>
        <p:txBody>
          <a:bodyPr/>
          <a:lstStyle/>
          <a:p>
            <a:endParaRPr lang="en-US" dirty="0"/>
          </a:p>
          <a:p>
            <a:r>
              <a:rPr lang="en-US" dirty="0"/>
              <a:t>Data Sharing ( File Server ).</a:t>
            </a:r>
          </a:p>
          <a:p>
            <a:endParaRPr lang="en-US" dirty="0"/>
          </a:p>
          <a:p>
            <a:r>
              <a:rPr lang="en-US" dirty="0"/>
              <a:t>Resource Sharing ( Printer, Scanner ).</a:t>
            </a:r>
          </a:p>
          <a:p>
            <a:endParaRPr lang="en-US" dirty="0"/>
          </a:p>
          <a:p>
            <a:r>
              <a:rPr lang="en-US" dirty="0"/>
              <a:t>Modern Tech ( VoIP, Video Conf, IoT, Clouding )</a:t>
            </a:r>
          </a:p>
          <a:p>
            <a:endParaRPr lang="en-US" dirty="0"/>
          </a:p>
          <a:p>
            <a:endParaRPr lang="en-US" dirty="0"/>
          </a:p>
        </p:txBody>
      </p:sp>
    </p:spTree>
    <p:extLst>
      <p:ext uri="{BB962C8B-B14F-4D97-AF65-F5344CB8AC3E}">
        <p14:creationId xmlns:p14="http://schemas.microsoft.com/office/powerpoint/2010/main" val="721209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4882C-111E-4080-B81E-89AF2A7D0F1D}"/>
              </a:ext>
            </a:extLst>
          </p:cNvPr>
          <p:cNvSpPr>
            <a:spLocks noGrp="1"/>
          </p:cNvSpPr>
          <p:nvPr>
            <p:ph type="title"/>
          </p:nvPr>
        </p:nvSpPr>
        <p:spPr/>
        <p:txBody>
          <a:bodyPr/>
          <a:lstStyle/>
          <a:p>
            <a:r>
              <a:rPr lang="en-US" dirty="0">
                <a:solidFill>
                  <a:srgbClr val="FF0000"/>
                </a:solidFill>
              </a:rPr>
              <a:t>Network Components</a:t>
            </a:r>
            <a:r>
              <a:rPr lang="en-US" dirty="0"/>
              <a:t>:</a:t>
            </a:r>
          </a:p>
        </p:txBody>
      </p:sp>
      <p:sp>
        <p:nvSpPr>
          <p:cNvPr id="3" name="Content Placeholder 2">
            <a:extLst>
              <a:ext uri="{FF2B5EF4-FFF2-40B4-BE49-F238E27FC236}">
                <a16:creationId xmlns:a16="http://schemas.microsoft.com/office/drawing/2014/main" id="{6B3C1C7E-BFA7-4D29-9ED2-46E22186414D}"/>
              </a:ext>
            </a:extLst>
          </p:cNvPr>
          <p:cNvSpPr>
            <a:spLocks noGrp="1"/>
          </p:cNvSpPr>
          <p:nvPr>
            <p:ph idx="1"/>
          </p:nvPr>
        </p:nvSpPr>
        <p:spPr/>
        <p:txBody>
          <a:bodyPr/>
          <a:lstStyle/>
          <a:p>
            <a:endParaRPr lang="en-US" dirty="0"/>
          </a:p>
          <a:p>
            <a:r>
              <a:rPr lang="en-US" dirty="0"/>
              <a:t>End Devices ( PC, </a:t>
            </a:r>
            <a:r>
              <a:rPr lang="en-US" dirty="0" err="1"/>
              <a:t>Labtop</a:t>
            </a:r>
            <a:r>
              <a:rPr lang="en-US" dirty="0"/>
              <a:t>, Camera, </a:t>
            </a:r>
            <a:r>
              <a:rPr lang="en-US" dirty="0" err="1"/>
              <a:t>IPPhone</a:t>
            </a:r>
            <a:r>
              <a:rPr lang="en-US" dirty="0"/>
              <a:t>, Printer)</a:t>
            </a:r>
          </a:p>
          <a:p>
            <a:endParaRPr lang="en-US" dirty="0"/>
          </a:p>
          <a:p>
            <a:r>
              <a:rPr lang="en-US" dirty="0"/>
              <a:t>Network Devices ( hub, bridge, repeater, switch, Router, Firewall, AP )</a:t>
            </a:r>
          </a:p>
          <a:p>
            <a:endParaRPr lang="en-US" dirty="0"/>
          </a:p>
          <a:p>
            <a:r>
              <a:rPr lang="en-US" dirty="0"/>
              <a:t>Media ( Wired, Wireless )</a:t>
            </a:r>
          </a:p>
        </p:txBody>
      </p:sp>
    </p:spTree>
    <p:extLst>
      <p:ext uri="{BB962C8B-B14F-4D97-AF65-F5344CB8AC3E}">
        <p14:creationId xmlns:p14="http://schemas.microsoft.com/office/powerpoint/2010/main" val="2065834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C8E4E-9AA1-4086-9A69-114A13DFD2F8}"/>
              </a:ext>
            </a:extLst>
          </p:cNvPr>
          <p:cNvSpPr>
            <a:spLocks noGrp="1"/>
          </p:cNvSpPr>
          <p:nvPr>
            <p:ph type="title"/>
          </p:nvPr>
        </p:nvSpPr>
        <p:spPr/>
        <p:txBody>
          <a:bodyPr/>
          <a:lstStyle/>
          <a:p>
            <a:r>
              <a:rPr lang="en-US" dirty="0">
                <a:solidFill>
                  <a:srgbClr val="FF0000"/>
                </a:solidFill>
              </a:rPr>
              <a:t>Network Topology</a:t>
            </a:r>
          </a:p>
        </p:txBody>
      </p:sp>
      <p:sp>
        <p:nvSpPr>
          <p:cNvPr id="3" name="Content Placeholder 2">
            <a:extLst>
              <a:ext uri="{FF2B5EF4-FFF2-40B4-BE49-F238E27FC236}">
                <a16:creationId xmlns:a16="http://schemas.microsoft.com/office/drawing/2014/main" id="{A6AED47C-6359-4685-AFE4-EBCB2833280E}"/>
              </a:ext>
            </a:extLst>
          </p:cNvPr>
          <p:cNvSpPr>
            <a:spLocks noGrp="1"/>
          </p:cNvSpPr>
          <p:nvPr>
            <p:ph idx="1"/>
          </p:nvPr>
        </p:nvSpPr>
        <p:spPr/>
        <p:txBody>
          <a:bodyPr/>
          <a:lstStyle/>
          <a:p>
            <a:r>
              <a:rPr lang="en-US" dirty="0"/>
              <a:t>Bus</a:t>
            </a:r>
          </a:p>
          <a:p>
            <a:r>
              <a:rPr lang="en-US" dirty="0"/>
              <a:t>Star</a:t>
            </a:r>
          </a:p>
          <a:p>
            <a:r>
              <a:rPr lang="en-US" dirty="0"/>
              <a:t>Ring</a:t>
            </a:r>
          </a:p>
          <a:p>
            <a:r>
              <a:rPr lang="en-US" dirty="0"/>
              <a:t>Mesh</a:t>
            </a:r>
          </a:p>
        </p:txBody>
      </p:sp>
      <p:pic>
        <p:nvPicPr>
          <p:cNvPr id="4" name="Picture 3">
            <a:extLst>
              <a:ext uri="{FF2B5EF4-FFF2-40B4-BE49-F238E27FC236}">
                <a16:creationId xmlns:a16="http://schemas.microsoft.com/office/drawing/2014/main" id="{EDD3159A-1985-4453-8CDF-1593A6B21555}"/>
              </a:ext>
            </a:extLst>
          </p:cNvPr>
          <p:cNvPicPr>
            <a:picLocks noChangeAspect="1"/>
          </p:cNvPicPr>
          <p:nvPr/>
        </p:nvPicPr>
        <p:blipFill>
          <a:blip r:embed="rId2"/>
          <a:stretch>
            <a:fillRect/>
          </a:stretch>
        </p:blipFill>
        <p:spPr>
          <a:xfrm>
            <a:off x="2285999" y="1857374"/>
            <a:ext cx="3502121" cy="1444625"/>
          </a:xfrm>
          <a:prstGeom prst="rect">
            <a:avLst/>
          </a:prstGeom>
        </p:spPr>
      </p:pic>
      <p:pic>
        <p:nvPicPr>
          <p:cNvPr id="5" name="Picture 4">
            <a:extLst>
              <a:ext uri="{FF2B5EF4-FFF2-40B4-BE49-F238E27FC236}">
                <a16:creationId xmlns:a16="http://schemas.microsoft.com/office/drawing/2014/main" id="{FA2D0A23-2E47-4B3B-9562-4CD395B0C0A4}"/>
              </a:ext>
            </a:extLst>
          </p:cNvPr>
          <p:cNvPicPr>
            <a:picLocks noChangeAspect="1"/>
          </p:cNvPicPr>
          <p:nvPr/>
        </p:nvPicPr>
        <p:blipFill>
          <a:blip r:embed="rId3"/>
          <a:stretch>
            <a:fillRect/>
          </a:stretch>
        </p:blipFill>
        <p:spPr>
          <a:xfrm>
            <a:off x="2638519" y="4084107"/>
            <a:ext cx="2186517" cy="1854166"/>
          </a:xfrm>
          <a:prstGeom prst="rect">
            <a:avLst/>
          </a:prstGeom>
        </p:spPr>
      </p:pic>
      <p:pic>
        <p:nvPicPr>
          <p:cNvPr id="6" name="Picture 5">
            <a:extLst>
              <a:ext uri="{FF2B5EF4-FFF2-40B4-BE49-F238E27FC236}">
                <a16:creationId xmlns:a16="http://schemas.microsoft.com/office/drawing/2014/main" id="{FE9D0BB8-DA63-430A-B0C0-9C5A52F35F88}"/>
              </a:ext>
            </a:extLst>
          </p:cNvPr>
          <p:cNvPicPr>
            <a:picLocks noChangeAspect="1"/>
          </p:cNvPicPr>
          <p:nvPr/>
        </p:nvPicPr>
        <p:blipFill>
          <a:blip r:embed="rId4"/>
          <a:stretch>
            <a:fillRect/>
          </a:stretch>
        </p:blipFill>
        <p:spPr>
          <a:xfrm>
            <a:off x="7464520" y="1634862"/>
            <a:ext cx="2837290" cy="2177256"/>
          </a:xfrm>
          <a:prstGeom prst="rect">
            <a:avLst/>
          </a:prstGeom>
        </p:spPr>
      </p:pic>
      <p:pic>
        <p:nvPicPr>
          <p:cNvPr id="7" name="Picture 6">
            <a:extLst>
              <a:ext uri="{FF2B5EF4-FFF2-40B4-BE49-F238E27FC236}">
                <a16:creationId xmlns:a16="http://schemas.microsoft.com/office/drawing/2014/main" id="{B04FD413-8304-4532-807F-9DDA1543A221}"/>
              </a:ext>
            </a:extLst>
          </p:cNvPr>
          <p:cNvPicPr>
            <a:picLocks noChangeAspect="1"/>
          </p:cNvPicPr>
          <p:nvPr/>
        </p:nvPicPr>
        <p:blipFill>
          <a:blip r:embed="rId5"/>
          <a:stretch>
            <a:fillRect/>
          </a:stretch>
        </p:blipFill>
        <p:spPr>
          <a:xfrm>
            <a:off x="7088232" y="4001294"/>
            <a:ext cx="3481070" cy="2175669"/>
          </a:xfrm>
          <a:prstGeom prst="rect">
            <a:avLst/>
          </a:prstGeom>
        </p:spPr>
      </p:pic>
    </p:spTree>
    <p:extLst>
      <p:ext uri="{BB962C8B-B14F-4D97-AF65-F5344CB8AC3E}">
        <p14:creationId xmlns:p14="http://schemas.microsoft.com/office/powerpoint/2010/main" val="3055181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ABCD5-4CD0-4036-8A66-3C5363F95F55}"/>
              </a:ext>
            </a:extLst>
          </p:cNvPr>
          <p:cNvSpPr>
            <a:spLocks noGrp="1"/>
          </p:cNvSpPr>
          <p:nvPr>
            <p:ph type="title"/>
          </p:nvPr>
        </p:nvSpPr>
        <p:spPr/>
        <p:txBody>
          <a:bodyPr/>
          <a:lstStyle/>
          <a:p>
            <a:r>
              <a:rPr lang="en-US" dirty="0"/>
              <a:t>Communications On the Computer Network</a:t>
            </a:r>
          </a:p>
        </p:txBody>
      </p:sp>
      <p:sp>
        <p:nvSpPr>
          <p:cNvPr id="3" name="Content Placeholder 2">
            <a:extLst>
              <a:ext uri="{FF2B5EF4-FFF2-40B4-BE49-F238E27FC236}">
                <a16:creationId xmlns:a16="http://schemas.microsoft.com/office/drawing/2014/main" id="{54C9A1E9-1266-4E39-9E33-698B20A265F1}"/>
              </a:ext>
            </a:extLst>
          </p:cNvPr>
          <p:cNvSpPr>
            <a:spLocks noGrp="1"/>
          </p:cNvSpPr>
          <p:nvPr>
            <p:ph idx="1"/>
          </p:nvPr>
        </p:nvSpPr>
        <p:spPr/>
        <p:txBody>
          <a:bodyPr/>
          <a:lstStyle/>
          <a:p>
            <a:r>
              <a:rPr lang="en-US" dirty="0"/>
              <a:t>Unicast</a:t>
            </a:r>
          </a:p>
          <a:p>
            <a:r>
              <a:rPr lang="en-US" dirty="0"/>
              <a:t>Multicast</a:t>
            </a:r>
          </a:p>
          <a:p>
            <a:r>
              <a:rPr lang="en-US" dirty="0"/>
              <a:t>Broadcast</a:t>
            </a:r>
          </a:p>
        </p:txBody>
      </p:sp>
    </p:spTree>
    <p:extLst>
      <p:ext uri="{BB962C8B-B14F-4D97-AF65-F5344CB8AC3E}">
        <p14:creationId xmlns:p14="http://schemas.microsoft.com/office/powerpoint/2010/main" val="98963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5C1C2-FD45-4FAE-9A27-C372243DCB20}"/>
              </a:ext>
            </a:extLst>
          </p:cNvPr>
          <p:cNvSpPr>
            <a:spLocks noGrp="1"/>
          </p:cNvSpPr>
          <p:nvPr>
            <p:ph type="title"/>
          </p:nvPr>
        </p:nvSpPr>
        <p:spPr/>
        <p:txBody>
          <a:bodyPr/>
          <a:lstStyle/>
          <a:p>
            <a:r>
              <a:rPr lang="en-US" dirty="0"/>
              <a:t>Network Layers (OSI)</a:t>
            </a:r>
          </a:p>
        </p:txBody>
      </p:sp>
      <p:pic>
        <p:nvPicPr>
          <p:cNvPr id="4" name="Content Placeholder 3">
            <a:extLst>
              <a:ext uri="{FF2B5EF4-FFF2-40B4-BE49-F238E27FC236}">
                <a16:creationId xmlns:a16="http://schemas.microsoft.com/office/drawing/2014/main" id="{229B235F-228B-4677-A89D-1AC029BB8DC3}"/>
              </a:ext>
            </a:extLst>
          </p:cNvPr>
          <p:cNvPicPr>
            <a:picLocks noGrp="1" noChangeAspect="1"/>
          </p:cNvPicPr>
          <p:nvPr>
            <p:ph idx="1"/>
          </p:nvPr>
        </p:nvPicPr>
        <p:blipFill>
          <a:blip r:embed="rId2"/>
          <a:stretch>
            <a:fillRect/>
          </a:stretch>
        </p:blipFill>
        <p:spPr>
          <a:xfrm>
            <a:off x="3495312" y="1891212"/>
            <a:ext cx="5201376" cy="4220164"/>
          </a:xfrm>
          <a:prstGeom prst="rect">
            <a:avLst/>
          </a:prstGeom>
        </p:spPr>
      </p:pic>
    </p:spTree>
    <p:extLst>
      <p:ext uri="{BB962C8B-B14F-4D97-AF65-F5344CB8AC3E}">
        <p14:creationId xmlns:p14="http://schemas.microsoft.com/office/powerpoint/2010/main" val="2182155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1838E-80EC-4DE6-A4DF-7472F236963D}"/>
              </a:ext>
            </a:extLst>
          </p:cNvPr>
          <p:cNvSpPr>
            <a:spLocks noGrp="1"/>
          </p:cNvSpPr>
          <p:nvPr>
            <p:ph type="title"/>
          </p:nvPr>
        </p:nvSpPr>
        <p:spPr/>
        <p:txBody>
          <a:bodyPr/>
          <a:lstStyle/>
          <a:p>
            <a:r>
              <a:rPr lang="en-US" dirty="0"/>
              <a:t>Network Layers (TCP/IP)</a:t>
            </a:r>
          </a:p>
        </p:txBody>
      </p:sp>
      <p:pic>
        <p:nvPicPr>
          <p:cNvPr id="4" name="Content Placeholder 3">
            <a:extLst>
              <a:ext uri="{FF2B5EF4-FFF2-40B4-BE49-F238E27FC236}">
                <a16:creationId xmlns:a16="http://schemas.microsoft.com/office/drawing/2014/main" id="{CAF2D385-B5C8-46BF-A6E3-384B36D205FD}"/>
              </a:ext>
            </a:extLst>
          </p:cNvPr>
          <p:cNvPicPr>
            <a:picLocks noGrp="1" noChangeAspect="1"/>
          </p:cNvPicPr>
          <p:nvPr>
            <p:ph idx="1"/>
          </p:nvPr>
        </p:nvPicPr>
        <p:blipFill>
          <a:blip r:embed="rId2"/>
          <a:stretch>
            <a:fillRect/>
          </a:stretch>
        </p:blipFill>
        <p:spPr>
          <a:xfrm>
            <a:off x="1803400" y="1825625"/>
            <a:ext cx="7857067" cy="4351338"/>
          </a:xfrm>
          <a:prstGeom prst="rect">
            <a:avLst/>
          </a:prstGeom>
        </p:spPr>
      </p:pic>
    </p:spTree>
    <p:extLst>
      <p:ext uri="{BB962C8B-B14F-4D97-AF65-F5344CB8AC3E}">
        <p14:creationId xmlns:p14="http://schemas.microsoft.com/office/powerpoint/2010/main" val="2230949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A674F-7526-447A-97AD-05C6C33D0053}"/>
              </a:ext>
            </a:extLst>
          </p:cNvPr>
          <p:cNvSpPr>
            <a:spLocks noGrp="1"/>
          </p:cNvSpPr>
          <p:nvPr>
            <p:ph type="title"/>
          </p:nvPr>
        </p:nvSpPr>
        <p:spPr/>
        <p:txBody>
          <a:bodyPr/>
          <a:lstStyle/>
          <a:p>
            <a:r>
              <a:rPr lang="en-US" dirty="0"/>
              <a:t>Application Protocols and it Ports</a:t>
            </a:r>
          </a:p>
        </p:txBody>
      </p:sp>
      <p:sp>
        <p:nvSpPr>
          <p:cNvPr id="3" name="Content Placeholder 2">
            <a:extLst>
              <a:ext uri="{FF2B5EF4-FFF2-40B4-BE49-F238E27FC236}">
                <a16:creationId xmlns:a16="http://schemas.microsoft.com/office/drawing/2014/main" id="{046E186C-7E9D-4D1A-9ABD-9C5D85C73797}"/>
              </a:ext>
            </a:extLst>
          </p:cNvPr>
          <p:cNvSpPr>
            <a:spLocks noGrp="1"/>
          </p:cNvSpPr>
          <p:nvPr>
            <p:ph idx="1"/>
          </p:nvPr>
        </p:nvSpPr>
        <p:spPr>
          <a:xfrm>
            <a:off x="838200" y="1422400"/>
            <a:ext cx="10515600" cy="5274733"/>
          </a:xfrm>
        </p:spPr>
        <p:txBody>
          <a:bodyPr>
            <a:normAutofit fontScale="55000" lnSpcReduction="20000"/>
          </a:bodyPr>
          <a:lstStyle/>
          <a:p>
            <a:r>
              <a:rPr lang="en-US" dirty="0"/>
              <a:t>There are 65,535 possible port numbers, although not all are in common use. Some of the most commonly used ports, along with their associated networking protocol, are:</a:t>
            </a:r>
          </a:p>
          <a:p>
            <a:r>
              <a:rPr lang="en-US" b="1" dirty="0"/>
              <a:t>Ports 20 and 21:</a:t>
            </a:r>
            <a:r>
              <a:rPr lang="en-US" dirty="0"/>
              <a:t> File Transfer Protocol (FTP). FTP is for transferring files between a client and a server.</a:t>
            </a:r>
          </a:p>
          <a:p>
            <a:r>
              <a:rPr lang="en-US" b="1" dirty="0"/>
              <a:t>Port 22:</a:t>
            </a:r>
            <a:r>
              <a:rPr lang="en-US" dirty="0"/>
              <a:t> Secure Shell (SSH). SSH is one of many </a:t>
            </a:r>
            <a:r>
              <a:rPr lang="en-US" dirty="0">
                <a:hlinkClick r:id="rId2"/>
              </a:rPr>
              <a:t>tunneling</a:t>
            </a:r>
            <a:r>
              <a:rPr lang="en-US" dirty="0"/>
              <a:t> protocols that create secure network connections.</a:t>
            </a:r>
          </a:p>
          <a:p>
            <a:r>
              <a:rPr lang="en-US" dirty="0">
                <a:hlinkClick r:id="rId3"/>
              </a:rPr>
              <a:t>Port 25</a:t>
            </a:r>
            <a:r>
              <a:rPr lang="en-US" dirty="0"/>
              <a:t>: Historically, </a:t>
            </a:r>
            <a:r>
              <a:rPr lang="en-US" dirty="0">
                <a:hlinkClick r:id="rId4"/>
              </a:rPr>
              <a:t>Simple Mail Transfer Protocol (SMTP)</a:t>
            </a:r>
            <a:r>
              <a:rPr lang="en-US" dirty="0"/>
              <a:t>. SMTP is used for </a:t>
            </a:r>
            <a:r>
              <a:rPr lang="en-US" dirty="0">
                <a:hlinkClick r:id="rId5"/>
              </a:rPr>
              <a:t>email</a:t>
            </a:r>
            <a:r>
              <a:rPr lang="en-US" dirty="0"/>
              <a:t>.</a:t>
            </a:r>
          </a:p>
          <a:p>
            <a:r>
              <a:rPr lang="en-US" b="1" dirty="0"/>
              <a:t>Port 53:</a:t>
            </a:r>
            <a:r>
              <a:rPr lang="en-US" dirty="0"/>
              <a:t> </a:t>
            </a:r>
            <a:r>
              <a:rPr lang="en-US" dirty="0">
                <a:hlinkClick r:id="rId6"/>
              </a:rPr>
              <a:t>Domain Name System (DNS)</a:t>
            </a:r>
            <a:r>
              <a:rPr lang="en-US" dirty="0"/>
              <a:t>. DNS is an essential process for the modern Internet; it matches human-readable </a:t>
            </a:r>
            <a:r>
              <a:rPr lang="en-US" dirty="0">
                <a:hlinkClick r:id="rId7"/>
              </a:rPr>
              <a:t>domain names</a:t>
            </a:r>
            <a:r>
              <a:rPr lang="en-US" dirty="0"/>
              <a:t> to machine-readable IP addresses, enabling users to load websites and applications without memorizing a long list of IP addresses.</a:t>
            </a:r>
          </a:p>
          <a:p>
            <a:r>
              <a:rPr lang="en-US" b="1" dirty="0"/>
              <a:t>Port 80:</a:t>
            </a:r>
            <a:r>
              <a:rPr lang="en-US" dirty="0"/>
              <a:t> Hypertext Transfer Protocol (HTTP). HTTP is the protocol that makes the World Wide Web possible.</a:t>
            </a:r>
          </a:p>
          <a:p>
            <a:r>
              <a:rPr lang="en-US" b="1" dirty="0"/>
              <a:t>Port 123:</a:t>
            </a:r>
            <a:r>
              <a:rPr lang="en-US" dirty="0"/>
              <a:t> </a:t>
            </a:r>
            <a:r>
              <a:rPr lang="en-US" dirty="0">
                <a:hlinkClick r:id="rId8"/>
              </a:rPr>
              <a:t>Network Time Protocol (NTP)</a:t>
            </a:r>
            <a:r>
              <a:rPr lang="en-US" dirty="0"/>
              <a:t>. NTP allows computer clocks to sync with each other, a process that is essential for </a:t>
            </a:r>
            <a:r>
              <a:rPr lang="en-US" dirty="0">
                <a:hlinkClick r:id="rId9"/>
              </a:rPr>
              <a:t>encryption</a:t>
            </a:r>
            <a:r>
              <a:rPr lang="en-US" dirty="0"/>
              <a:t>.</a:t>
            </a:r>
          </a:p>
          <a:p>
            <a:r>
              <a:rPr lang="en-US" b="1" dirty="0"/>
              <a:t>Port 179:</a:t>
            </a:r>
            <a:r>
              <a:rPr lang="en-US" dirty="0"/>
              <a:t> </a:t>
            </a:r>
            <a:r>
              <a:rPr lang="en-US" dirty="0">
                <a:hlinkClick r:id="rId10"/>
              </a:rPr>
              <a:t>Border Gateway Protocol (BGP)</a:t>
            </a:r>
            <a:r>
              <a:rPr lang="en-US" dirty="0"/>
              <a:t>. BGP is essential for establishing efficient routes between the large networks that make up the Internet (these large networks are called </a:t>
            </a:r>
            <a:r>
              <a:rPr lang="en-US" dirty="0">
                <a:hlinkClick r:id="rId11"/>
              </a:rPr>
              <a:t>autonomous systems</a:t>
            </a:r>
            <a:r>
              <a:rPr lang="en-US" dirty="0"/>
              <a:t>). Autonomous systems use BGP to broadcast which IP addresses they control.</a:t>
            </a:r>
          </a:p>
          <a:p>
            <a:r>
              <a:rPr lang="en-US" b="1" dirty="0"/>
              <a:t>Port 443:</a:t>
            </a:r>
            <a:r>
              <a:rPr lang="en-US" dirty="0"/>
              <a:t> </a:t>
            </a:r>
            <a:r>
              <a:rPr lang="en-US" dirty="0">
                <a:hlinkClick r:id="rId12"/>
              </a:rPr>
              <a:t>HTTP Secure (HTTPS)</a:t>
            </a:r>
            <a:r>
              <a:rPr lang="en-US" dirty="0"/>
              <a:t>. HTTPS is the secure and encrypted version of HTTP. All HTTPS web traffic goes to port 443. Network services that use HTTPS for encryption, such as </a:t>
            </a:r>
            <a:r>
              <a:rPr lang="en-US" dirty="0">
                <a:hlinkClick r:id="rId13"/>
              </a:rPr>
              <a:t>DNS over HTTPS</a:t>
            </a:r>
            <a:r>
              <a:rPr lang="en-US" dirty="0"/>
              <a:t>, also connect at this port.</a:t>
            </a:r>
          </a:p>
          <a:p>
            <a:r>
              <a:rPr lang="en-US" b="1" dirty="0"/>
              <a:t>Port 500:</a:t>
            </a:r>
            <a:r>
              <a:rPr lang="en-US" dirty="0"/>
              <a:t> Internet Security Association and Key Management Protocol (ISAKMP), which is part of the process of setting up secure </a:t>
            </a:r>
            <a:r>
              <a:rPr lang="en-US" dirty="0">
                <a:hlinkClick r:id="rId14"/>
              </a:rPr>
              <a:t>IPsec</a:t>
            </a:r>
            <a:r>
              <a:rPr lang="en-US" dirty="0"/>
              <a:t> connections.</a:t>
            </a:r>
          </a:p>
          <a:p>
            <a:r>
              <a:rPr lang="en-US" b="1" dirty="0"/>
              <a:t>Port 587:</a:t>
            </a:r>
            <a:r>
              <a:rPr lang="en-US" dirty="0"/>
              <a:t> Modern, secure SMTP that uses encryption.</a:t>
            </a:r>
          </a:p>
          <a:p>
            <a:r>
              <a:rPr lang="en-US" b="1" dirty="0"/>
              <a:t>Port 3389:</a:t>
            </a:r>
            <a:r>
              <a:rPr lang="en-US" dirty="0"/>
              <a:t> </a:t>
            </a:r>
            <a:r>
              <a:rPr lang="en-US" dirty="0">
                <a:hlinkClick r:id="rId15"/>
              </a:rPr>
              <a:t>Remote Desktop Protocol</a:t>
            </a:r>
            <a:r>
              <a:rPr lang="en-US" dirty="0"/>
              <a:t> (RDP). RDP enables users to remotely connect to their desktop computers from another device.</a:t>
            </a:r>
          </a:p>
        </p:txBody>
      </p:sp>
    </p:spTree>
    <p:extLst>
      <p:ext uri="{BB962C8B-B14F-4D97-AF65-F5344CB8AC3E}">
        <p14:creationId xmlns:p14="http://schemas.microsoft.com/office/powerpoint/2010/main" val="1035366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a:extLst>
              <a:ext uri="{FF2B5EF4-FFF2-40B4-BE49-F238E27FC236}">
                <a16:creationId xmlns:a16="http://schemas.microsoft.com/office/drawing/2014/main" id="{E000D1BE-C119-4547-8690-90788A9244F3}"/>
              </a:ext>
            </a:extLst>
          </p:cNvPr>
          <p:cNvSpPr>
            <a:spLocks noChangeArrowheads="1"/>
          </p:cNvSpPr>
          <p:nvPr/>
        </p:nvSpPr>
        <p:spPr bwMode="auto">
          <a:xfrm>
            <a:off x="152400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sz="32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3200">
                <a:solidFill>
                  <a:schemeClr val="tx1"/>
                </a:solidFill>
                <a:latin typeface="Times New Roman" panose="02020603050405020304" pitchFamily="18" charset="0"/>
                <a:ea typeface="ＭＳ Ｐゴシック" panose="020B0600070205080204" pitchFamily="34" charset="-128"/>
              </a:defRPr>
            </a:lvl2pPr>
            <a:lvl3pPr eaLnBrk="0" hangingPunct="0">
              <a:defRPr sz="3200">
                <a:solidFill>
                  <a:schemeClr val="tx1"/>
                </a:solidFill>
                <a:latin typeface="Times New Roman" panose="02020603050405020304" pitchFamily="18" charset="0"/>
                <a:ea typeface="ＭＳ Ｐゴシック" panose="020B0600070205080204" pitchFamily="34" charset="-128"/>
              </a:defRPr>
            </a:lvl3pPr>
            <a:lvl4pPr eaLnBrk="0" hangingPunct="0">
              <a:defRPr sz="3200">
                <a:solidFill>
                  <a:schemeClr val="tx1"/>
                </a:solidFill>
                <a:latin typeface="Times New Roman" panose="02020603050405020304" pitchFamily="18" charset="0"/>
                <a:ea typeface="ＭＳ Ｐゴシック" panose="020B0600070205080204" pitchFamily="34" charset="-128"/>
              </a:defRPr>
            </a:lvl4pPr>
            <a:lvl5pPr eaLnBrk="0" hangingPunct="0">
              <a:defRPr sz="32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3600">
                <a:solidFill>
                  <a:srgbClr val="FF0000"/>
                </a:solidFill>
                <a:latin typeface="Arial" panose="020B0604020202020204" pitchFamily="34" charset="0"/>
              </a:rPr>
              <a:t>Where is the software?</a:t>
            </a:r>
          </a:p>
        </p:txBody>
      </p:sp>
      <p:sp>
        <p:nvSpPr>
          <p:cNvPr id="19459" name="Rectangle 1027">
            <a:extLst>
              <a:ext uri="{FF2B5EF4-FFF2-40B4-BE49-F238E27FC236}">
                <a16:creationId xmlns:a16="http://schemas.microsoft.com/office/drawing/2014/main" id="{215DC837-43EF-49EC-A2C0-681926BD5B58}"/>
              </a:ext>
            </a:extLst>
          </p:cNvPr>
          <p:cNvSpPr>
            <a:spLocks noChangeArrowheads="1"/>
          </p:cNvSpPr>
          <p:nvPr/>
        </p:nvSpPr>
        <p:spPr bwMode="auto">
          <a:xfrm>
            <a:off x="1524000" y="57150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609600" indent="-609600" eaLnBrk="0" hangingPunct="0">
              <a:defRPr sz="32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3200">
                <a:solidFill>
                  <a:schemeClr val="tx1"/>
                </a:solidFill>
                <a:latin typeface="Times New Roman" panose="02020603050405020304" pitchFamily="18" charset="0"/>
                <a:ea typeface="ＭＳ Ｐゴシック" panose="020B0600070205080204" pitchFamily="34" charset="-128"/>
              </a:defRPr>
            </a:lvl2pPr>
            <a:lvl3pPr eaLnBrk="0" hangingPunct="0">
              <a:defRPr sz="3200">
                <a:solidFill>
                  <a:schemeClr val="tx1"/>
                </a:solidFill>
                <a:latin typeface="Times New Roman" panose="02020603050405020304" pitchFamily="18" charset="0"/>
                <a:ea typeface="ＭＳ Ｐゴシック" panose="020B0600070205080204" pitchFamily="34" charset="-128"/>
              </a:defRPr>
            </a:lvl3pPr>
            <a:lvl4pPr eaLnBrk="0" hangingPunct="0">
              <a:defRPr sz="3200">
                <a:solidFill>
                  <a:schemeClr val="tx1"/>
                </a:solidFill>
                <a:latin typeface="Times New Roman" panose="02020603050405020304" pitchFamily="18" charset="0"/>
                <a:ea typeface="ＭＳ Ｐゴシック" panose="020B0600070205080204" pitchFamily="34" charset="-128"/>
              </a:defRPr>
            </a:lvl4pPr>
            <a:lvl5pPr eaLnBrk="0" hangingPunct="0">
              <a:defRPr sz="32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20000"/>
              </a:spcBef>
            </a:pPr>
            <a:r>
              <a:rPr lang="en-US" altLang="en-US" sz="2400">
                <a:latin typeface="Arial" panose="020B0604020202020204" pitchFamily="34" charset="0"/>
              </a:rPr>
              <a:t>Where the operating system fits in.</a:t>
            </a:r>
          </a:p>
        </p:txBody>
      </p:sp>
      <p:sp>
        <p:nvSpPr>
          <p:cNvPr id="19460" name="Rectangle 1028">
            <a:extLst>
              <a:ext uri="{FF2B5EF4-FFF2-40B4-BE49-F238E27FC236}">
                <a16:creationId xmlns:a16="http://schemas.microsoft.com/office/drawing/2014/main" id="{85A52EF0-64BA-43C9-84BB-2F5C84E40795}"/>
              </a:ext>
            </a:extLst>
          </p:cNvPr>
          <p:cNvSpPr>
            <a:spLocks noChangeArrowheads="1"/>
          </p:cNvSpPr>
          <p:nvPr/>
        </p:nvSpPr>
        <p:spPr bwMode="auto">
          <a:xfrm>
            <a:off x="1701800" y="6565901"/>
            <a:ext cx="87122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sz="32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3200">
                <a:solidFill>
                  <a:schemeClr val="tx1"/>
                </a:solidFill>
                <a:latin typeface="Times New Roman" panose="02020603050405020304" pitchFamily="18" charset="0"/>
                <a:ea typeface="ＭＳ Ｐゴシック" panose="020B0600070205080204" pitchFamily="34" charset="-128"/>
              </a:defRPr>
            </a:lvl2pPr>
            <a:lvl3pPr eaLnBrk="0" hangingPunct="0">
              <a:defRPr sz="3200">
                <a:solidFill>
                  <a:schemeClr val="tx1"/>
                </a:solidFill>
                <a:latin typeface="Times New Roman" panose="02020603050405020304" pitchFamily="18" charset="0"/>
                <a:ea typeface="ＭＳ Ｐゴシック" panose="020B0600070205080204" pitchFamily="34" charset="-128"/>
              </a:defRPr>
            </a:lvl3pPr>
            <a:lvl4pPr eaLnBrk="0" hangingPunct="0">
              <a:defRPr sz="3200">
                <a:solidFill>
                  <a:schemeClr val="tx1"/>
                </a:solidFill>
                <a:latin typeface="Times New Roman" panose="02020603050405020304" pitchFamily="18" charset="0"/>
                <a:ea typeface="ＭＳ Ｐゴシック" panose="020B0600070205080204" pitchFamily="34" charset="-128"/>
              </a:defRPr>
            </a:lvl4pPr>
            <a:lvl5pPr eaLnBrk="0" hangingPunct="0">
              <a:defRPr sz="32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898989"/>
                </a:solidFill>
              </a:rPr>
              <a:t>Tanenbaum, Modern Operating Systems 3 e, (c) 2008 Prentice-Hall, Inc. All rights reserved. 0-13-</a:t>
            </a:r>
            <a:r>
              <a:rPr lang="en-US" altLang="en-US" sz="1200" b="1">
                <a:solidFill>
                  <a:srgbClr val="898989"/>
                </a:solidFill>
              </a:rPr>
              <a:t>6006639</a:t>
            </a:r>
          </a:p>
        </p:txBody>
      </p:sp>
      <p:pic>
        <p:nvPicPr>
          <p:cNvPr id="19461" name="Picture 1029" descr="D:\b\b4\IBM\01-01.jpg">
            <a:extLst>
              <a:ext uri="{FF2B5EF4-FFF2-40B4-BE49-F238E27FC236}">
                <a16:creationId xmlns:a16="http://schemas.microsoft.com/office/drawing/2014/main" id="{50F02D94-0666-4BDB-98F6-A6ECB1C271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5575" y="1538289"/>
            <a:ext cx="6800850"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a:extLst>
              <a:ext uri="{FF2B5EF4-FFF2-40B4-BE49-F238E27FC236}">
                <a16:creationId xmlns:a16="http://schemas.microsoft.com/office/drawing/2014/main" id="{268961A2-ABAD-4291-8729-CD9207F11E6D}"/>
              </a:ext>
            </a:extLst>
          </p:cNvPr>
          <p:cNvSpPr>
            <a:spLocks noChangeArrowheads="1"/>
          </p:cNvSpPr>
          <p:nvPr/>
        </p:nvSpPr>
        <p:spPr bwMode="auto">
          <a:xfrm>
            <a:off x="1524000" y="1"/>
            <a:ext cx="9144000"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sz="32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3200">
                <a:solidFill>
                  <a:schemeClr val="tx1"/>
                </a:solidFill>
                <a:latin typeface="Times New Roman" panose="02020603050405020304" pitchFamily="18" charset="0"/>
                <a:ea typeface="ＭＳ Ｐゴシック" panose="020B0600070205080204" pitchFamily="34" charset="-128"/>
              </a:defRPr>
            </a:lvl2pPr>
            <a:lvl3pPr eaLnBrk="0" hangingPunct="0">
              <a:defRPr sz="3200">
                <a:solidFill>
                  <a:schemeClr val="tx1"/>
                </a:solidFill>
                <a:latin typeface="Times New Roman" panose="02020603050405020304" pitchFamily="18" charset="0"/>
                <a:ea typeface="ＭＳ Ｐゴシック" panose="020B0600070205080204" pitchFamily="34" charset="-128"/>
              </a:defRPr>
            </a:lvl3pPr>
            <a:lvl4pPr eaLnBrk="0" hangingPunct="0">
              <a:defRPr sz="3200">
                <a:solidFill>
                  <a:schemeClr val="tx1"/>
                </a:solidFill>
                <a:latin typeface="Times New Roman" panose="02020603050405020304" pitchFamily="18" charset="0"/>
                <a:ea typeface="ＭＳ Ｐゴシック" panose="020B0600070205080204" pitchFamily="34" charset="-128"/>
              </a:defRPr>
            </a:lvl4pPr>
            <a:lvl5pPr eaLnBrk="0" hangingPunct="0">
              <a:defRPr sz="32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3600">
                <a:solidFill>
                  <a:srgbClr val="FF0000"/>
                </a:solidFill>
                <a:latin typeface="Arial" panose="020B0604020202020204" pitchFamily="34" charset="0"/>
              </a:rPr>
              <a:t>The Operating System as an Extended Machine</a:t>
            </a:r>
          </a:p>
        </p:txBody>
      </p:sp>
      <p:sp>
        <p:nvSpPr>
          <p:cNvPr id="21507" name="Rectangle 1027">
            <a:extLst>
              <a:ext uri="{FF2B5EF4-FFF2-40B4-BE49-F238E27FC236}">
                <a16:creationId xmlns:a16="http://schemas.microsoft.com/office/drawing/2014/main" id="{CB5AA474-E5B0-4A27-884D-FB08E3C84610}"/>
              </a:ext>
            </a:extLst>
          </p:cNvPr>
          <p:cNvSpPr>
            <a:spLocks noChangeArrowheads="1"/>
          </p:cNvSpPr>
          <p:nvPr/>
        </p:nvSpPr>
        <p:spPr bwMode="auto">
          <a:xfrm>
            <a:off x="1524000" y="57150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609600" indent="-609600" eaLnBrk="0" hangingPunct="0">
              <a:defRPr sz="32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3200">
                <a:solidFill>
                  <a:schemeClr val="tx1"/>
                </a:solidFill>
                <a:latin typeface="Times New Roman" panose="02020603050405020304" pitchFamily="18" charset="0"/>
                <a:ea typeface="ＭＳ Ｐゴシック" panose="020B0600070205080204" pitchFamily="34" charset="-128"/>
              </a:defRPr>
            </a:lvl2pPr>
            <a:lvl3pPr eaLnBrk="0" hangingPunct="0">
              <a:defRPr sz="3200">
                <a:solidFill>
                  <a:schemeClr val="tx1"/>
                </a:solidFill>
                <a:latin typeface="Times New Roman" panose="02020603050405020304" pitchFamily="18" charset="0"/>
                <a:ea typeface="ＭＳ Ｐゴシック" panose="020B0600070205080204" pitchFamily="34" charset="-128"/>
              </a:defRPr>
            </a:lvl3pPr>
            <a:lvl4pPr eaLnBrk="0" hangingPunct="0">
              <a:defRPr sz="3200">
                <a:solidFill>
                  <a:schemeClr val="tx1"/>
                </a:solidFill>
                <a:latin typeface="Times New Roman" panose="02020603050405020304" pitchFamily="18" charset="0"/>
                <a:ea typeface="ＭＳ Ｐゴシック" panose="020B0600070205080204" pitchFamily="34" charset="-128"/>
              </a:defRPr>
            </a:lvl4pPr>
            <a:lvl5pPr eaLnBrk="0" hangingPunct="0">
              <a:defRPr sz="32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20000"/>
              </a:spcBef>
            </a:pPr>
            <a:endParaRPr lang="en-US" altLang="en-US" sz="2400">
              <a:latin typeface="Arial" panose="020B0604020202020204" pitchFamily="34" charset="0"/>
            </a:endParaRPr>
          </a:p>
        </p:txBody>
      </p:sp>
      <p:sp>
        <p:nvSpPr>
          <p:cNvPr id="21508" name="Rectangle 1028">
            <a:extLst>
              <a:ext uri="{FF2B5EF4-FFF2-40B4-BE49-F238E27FC236}">
                <a16:creationId xmlns:a16="http://schemas.microsoft.com/office/drawing/2014/main" id="{98DE097E-88D0-4058-A913-E8B515813B19}"/>
              </a:ext>
            </a:extLst>
          </p:cNvPr>
          <p:cNvSpPr>
            <a:spLocks noChangeArrowheads="1"/>
          </p:cNvSpPr>
          <p:nvPr/>
        </p:nvSpPr>
        <p:spPr bwMode="auto">
          <a:xfrm>
            <a:off x="1701800" y="6565901"/>
            <a:ext cx="87122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sz="32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3200">
                <a:solidFill>
                  <a:schemeClr val="tx1"/>
                </a:solidFill>
                <a:latin typeface="Times New Roman" panose="02020603050405020304" pitchFamily="18" charset="0"/>
                <a:ea typeface="ＭＳ Ｐゴシック" panose="020B0600070205080204" pitchFamily="34" charset="-128"/>
              </a:defRPr>
            </a:lvl2pPr>
            <a:lvl3pPr eaLnBrk="0" hangingPunct="0">
              <a:defRPr sz="3200">
                <a:solidFill>
                  <a:schemeClr val="tx1"/>
                </a:solidFill>
                <a:latin typeface="Times New Roman" panose="02020603050405020304" pitchFamily="18" charset="0"/>
                <a:ea typeface="ＭＳ Ｐゴシック" panose="020B0600070205080204" pitchFamily="34" charset="-128"/>
              </a:defRPr>
            </a:lvl3pPr>
            <a:lvl4pPr eaLnBrk="0" hangingPunct="0">
              <a:defRPr sz="3200">
                <a:solidFill>
                  <a:schemeClr val="tx1"/>
                </a:solidFill>
                <a:latin typeface="Times New Roman" panose="02020603050405020304" pitchFamily="18" charset="0"/>
                <a:ea typeface="ＭＳ Ｐゴシック" panose="020B0600070205080204" pitchFamily="34" charset="-128"/>
              </a:defRPr>
            </a:lvl4pPr>
            <a:lvl5pPr eaLnBrk="0" hangingPunct="0">
              <a:defRPr sz="32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898989"/>
                </a:solidFill>
              </a:rPr>
              <a:t>Tanenbaum, Modern Operating Systems 3 e, (c) 2008 Prentice-Hall, Inc. All rights reserved. 0-13-</a:t>
            </a:r>
            <a:r>
              <a:rPr lang="en-US" altLang="en-US" sz="1200" b="1">
                <a:solidFill>
                  <a:srgbClr val="898989"/>
                </a:solidFill>
              </a:rPr>
              <a:t>6006639</a:t>
            </a:r>
          </a:p>
        </p:txBody>
      </p:sp>
      <p:pic>
        <p:nvPicPr>
          <p:cNvPr id="21509" name="Picture 1029" descr="D:\b\b4\IBM\01-02.jpg">
            <a:extLst>
              <a:ext uri="{FF2B5EF4-FFF2-40B4-BE49-F238E27FC236}">
                <a16:creationId xmlns:a16="http://schemas.microsoft.com/office/drawing/2014/main" id="{608F2ED6-33B6-4A29-852A-830CA45830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4713" y="1609726"/>
            <a:ext cx="59817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7B7C7334-F691-4808-B9CE-5882138FC861}"/>
              </a:ext>
            </a:extLst>
          </p:cNvPr>
          <p:cNvSpPr>
            <a:spLocks noChangeArrowheads="1"/>
          </p:cNvSpPr>
          <p:nvPr/>
        </p:nvSpPr>
        <p:spPr bwMode="auto">
          <a:xfrm>
            <a:off x="1524000" y="309563"/>
            <a:ext cx="9144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sz="32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3200">
                <a:solidFill>
                  <a:schemeClr val="tx1"/>
                </a:solidFill>
                <a:latin typeface="Times New Roman" panose="02020603050405020304" pitchFamily="18" charset="0"/>
                <a:ea typeface="ＭＳ Ｐゴシック" panose="020B0600070205080204" pitchFamily="34" charset="-128"/>
              </a:defRPr>
            </a:lvl2pPr>
            <a:lvl3pPr eaLnBrk="0" hangingPunct="0">
              <a:defRPr sz="3200">
                <a:solidFill>
                  <a:schemeClr val="tx1"/>
                </a:solidFill>
                <a:latin typeface="Times New Roman" panose="02020603050405020304" pitchFamily="18" charset="0"/>
                <a:ea typeface="ＭＳ Ｐゴシック" panose="020B0600070205080204" pitchFamily="34" charset="-128"/>
              </a:defRPr>
            </a:lvl3pPr>
            <a:lvl4pPr eaLnBrk="0" hangingPunct="0">
              <a:defRPr sz="3200">
                <a:solidFill>
                  <a:schemeClr val="tx1"/>
                </a:solidFill>
                <a:latin typeface="Times New Roman" panose="02020603050405020304" pitchFamily="18" charset="0"/>
                <a:ea typeface="ＭＳ Ｐゴシック" panose="020B0600070205080204" pitchFamily="34" charset="-128"/>
              </a:defRPr>
            </a:lvl4pPr>
            <a:lvl5pPr eaLnBrk="0" hangingPunct="0">
              <a:defRPr sz="32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9pPr>
          </a:lstStyle>
          <a:p>
            <a:pPr algn="ctr" eaLnBrk="1" fontAlgn="base" hangingPunct="1">
              <a:spcBef>
                <a:spcPct val="0"/>
              </a:spcBef>
              <a:spcAft>
                <a:spcPct val="0"/>
              </a:spcAft>
            </a:pPr>
            <a:r>
              <a:rPr lang="en-US" altLang="en-US" sz="3600">
                <a:solidFill>
                  <a:srgbClr val="FF0000"/>
                </a:solidFill>
                <a:latin typeface="Arial" panose="020B0604020202020204" pitchFamily="34" charset="0"/>
              </a:rPr>
              <a:t>The Operating System as a Resource Manager</a:t>
            </a:r>
          </a:p>
        </p:txBody>
      </p:sp>
      <p:sp>
        <p:nvSpPr>
          <p:cNvPr id="23555" name="Rectangle 3">
            <a:extLst>
              <a:ext uri="{FF2B5EF4-FFF2-40B4-BE49-F238E27FC236}">
                <a16:creationId xmlns:a16="http://schemas.microsoft.com/office/drawing/2014/main" id="{0CC92449-F09B-4A62-9A47-330E96F4D8B7}"/>
              </a:ext>
            </a:extLst>
          </p:cNvPr>
          <p:cNvSpPr>
            <a:spLocks noChangeArrowheads="1"/>
          </p:cNvSpPr>
          <p:nvPr/>
        </p:nvSpPr>
        <p:spPr bwMode="auto">
          <a:xfrm>
            <a:off x="2387600" y="2138364"/>
            <a:ext cx="7507288" cy="441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609600" indent="-609600" eaLnBrk="0" hangingPunct="0">
              <a:defRPr sz="3200">
                <a:solidFill>
                  <a:schemeClr val="tx1"/>
                </a:solidFill>
                <a:latin typeface="Times New Roman" panose="02020603050405020304" pitchFamily="18" charset="0"/>
                <a:ea typeface="ＭＳ Ｐゴシック" panose="020B0600070205080204" pitchFamily="34" charset="-128"/>
              </a:defRPr>
            </a:lvl1pPr>
            <a:lvl2pPr marL="990600" indent="-266700" eaLnBrk="0" hangingPunct="0">
              <a:defRPr sz="3200">
                <a:solidFill>
                  <a:schemeClr val="tx1"/>
                </a:solidFill>
                <a:latin typeface="Times New Roman" panose="02020603050405020304" pitchFamily="18" charset="0"/>
                <a:ea typeface="ＭＳ Ｐゴシック" panose="020B0600070205080204" pitchFamily="34" charset="-128"/>
              </a:defRPr>
            </a:lvl2pPr>
            <a:lvl3pPr eaLnBrk="0" hangingPunct="0">
              <a:defRPr sz="3200">
                <a:solidFill>
                  <a:schemeClr val="tx1"/>
                </a:solidFill>
                <a:latin typeface="Times New Roman" panose="02020603050405020304" pitchFamily="18" charset="0"/>
                <a:ea typeface="ＭＳ Ｐゴシック" panose="020B0600070205080204" pitchFamily="34" charset="-128"/>
              </a:defRPr>
            </a:lvl3pPr>
            <a:lvl4pPr eaLnBrk="0" hangingPunct="0">
              <a:defRPr sz="3200">
                <a:solidFill>
                  <a:schemeClr val="tx1"/>
                </a:solidFill>
                <a:latin typeface="Times New Roman" panose="02020603050405020304" pitchFamily="18" charset="0"/>
                <a:ea typeface="ＭＳ Ｐゴシック" panose="020B0600070205080204" pitchFamily="34" charset="-128"/>
              </a:defRPr>
            </a:lvl4pPr>
            <a:lvl5pPr eaLnBrk="0" hangingPunct="0">
              <a:defRPr sz="32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9pPr>
          </a:lstStyle>
          <a:p>
            <a:pPr eaLnBrk="1" fontAlgn="base" hangingPunct="1">
              <a:spcBef>
                <a:spcPct val="20000"/>
              </a:spcBef>
              <a:spcAft>
                <a:spcPct val="0"/>
              </a:spcAft>
              <a:buClr>
                <a:srgbClr val="3333CC"/>
              </a:buClr>
              <a:buFontTx/>
              <a:buChar char="•"/>
            </a:pPr>
            <a:r>
              <a:rPr lang="en-US" altLang="en-US" sz="2400">
                <a:solidFill>
                  <a:srgbClr val="000000"/>
                </a:solidFill>
                <a:latin typeface="Arial" panose="020B0604020202020204" pitchFamily="34" charset="0"/>
              </a:rPr>
              <a:t>Allow multiple programs to run at the same time</a:t>
            </a:r>
          </a:p>
          <a:p>
            <a:pPr eaLnBrk="1" fontAlgn="base" hangingPunct="1">
              <a:spcBef>
                <a:spcPct val="20000"/>
              </a:spcBef>
              <a:spcAft>
                <a:spcPct val="0"/>
              </a:spcAft>
              <a:buClr>
                <a:srgbClr val="3333CC"/>
              </a:buClr>
              <a:buFontTx/>
              <a:buChar char="•"/>
            </a:pPr>
            <a:r>
              <a:rPr lang="en-US" altLang="en-US" sz="2400">
                <a:solidFill>
                  <a:srgbClr val="000000"/>
                </a:solidFill>
                <a:latin typeface="Arial" panose="020B0604020202020204" pitchFamily="34" charset="0"/>
              </a:rPr>
              <a:t>Manage and protect memory, I/O devices, and other resources</a:t>
            </a:r>
          </a:p>
          <a:p>
            <a:pPr eaLnBrk="1" fontAlgn="base" hangingPunct="1">
              <a:spcBef>
                <a:spcPct val="20000"/>
              </a:spcBef>
              <a:spcAft>
                <a:spcPct val="0"/>
              </a:spcAft>
              <a:buClr>
                <a:srgbClr val="3333CC"/>
              </a:buClr>
              <a:buFontTx/>
              <a:buChar char="•"/>
            </a:pPr>
            <a:r>
              <a:rPr lang="en-US" altLang="en-US" sz="2400">
                <a:solidFill>
                  <a:srgbClr val="000000"/>
                </a:solidFill>
                <a:latin typeface="Arial" panose="020B0604020202020204" pitchFamily="34" charset="0"/>
              </a:rPr>
              <a:t>Multiplexes (shares) resources in two different ways: </a:t>
            </a:r>
          </a:p>
          <a:p>
            <a:pPr lvl="1" eaLnBrk="1" fontAlgn="base" hangingPunct="1">
              <a:spcBef>
                <a:spcPct val="20000"/>
              </a:spcBef>
              <a:spcAft>
                <a:spcPct val="0"/>
              </a:spcAft>
              <a:buClr>
                <a:srgbClr val="3333CC"/>
              </a:buClr>
              <a:buFont typeface="Arial" panose="020B0604020202020204" pitchFamily="34" charset="0"/>
              <a:buChar char="•"/>
            </a:pPr>
            <a:r>
              <a:rPr lang="en-US" altLang="en-US" sz="2400">
                <a:solidFill>
                  <a:srgbClr val="000000"/>
                </a:solidFill>
                <a:latin typeface="Arial" panose="020B0604020202020204" pitchFamily="34" charset="0"/>
              </a:rPr>
              <a:t>In time</a:t>
            </a:r>
          </a:p>
          <a:p>
            <a:pPr lvl="1" eaLnBrk="1" fontAlgn="base" hangingPunct="1">
              <a:spcBef>
                <a:spcPct val="20000"/>
              </a:spcBef>
              <a:spcAft>
                <a:spcPct val="0"/>
              </a:spcAft>
              <a:buClr>
                <a:srgbClr val="3333CC"/>
              </a:buClr>
              <a:buFont typeface="Arial" panose="020B0604020202020204" pitchFamily="34" charset="0"/>
              <a:buChar char="•"/>
            </a:pPr>
            <a:r>
              <a:rPr lang="en-US" altLang="en-US" sz="2400">
                <a:solidFill>
                  <a:srgbClr val="000000"/>
                </a:solidFill>
                <a:latin typeface="Arial" panose="020B0604020202020204" pitchFamily="34" charset="0"/>
              </a:rPr>
              <a:t>In space</a:t>
            </a:r>
          </a:p>
        </p:txBody>
      </p:sp>
      <p:sp>
        <p:nvSpPr>
          <p:cNvPr id="23556" name="Rectangle 4">
            <a:extLst>
              <a:ext uri="{FF2B5EF4-FFF2-40B4-BE49-F238E27FC236}">
                <a16:creationId xmlns:a16="http://schemas.microsoft.com/office/drawing/2014/main" id="{D21A6FF3-CE60-4DD2-B5C1-5E90D45E7D17}"/>
              </a:ext>
            </a:extLst>
          </p:cNvPr>
          <p:cNvSpPr>
            <a:spLocks noChangeArrowheads="1"/>
          </p:cNvSpPr>
          <p:nvPr/>
        </p:nvSpPr>
        <p:spPr bwMode="auto">
          <a:xfrm>
            <a:off x="1524000" y="6632576"/>
            <a:ext cx="91440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sz="32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3200">
                <a:solidFill>
                  <a:schemeClr val="tx1"/>
                </a:solidFill>
                <a:latin typeface="Times New Roman" panose="02020603050405020304" pitchFamily="18" charset="0"/>
                <a:ea typeface="ＭＳ Ｐゴシック" panose="020B0600070205080204" pitchFamily="34" charset="-128"/>
              </a:defRPr>
            </a:lvl2pPr>
            <a:lvl3pPr eaLnBrk="0" hangingPunct="0">
              <a:defRPr sz="3200">
                <a:solidFill>
                  <a:schemeClr val="tx1"/>
                </a:solidFill>
                <a:latin typeface="Times New Roman" panose="02020603050405020304" pitchFamily="18" charset="0"/>
                <a:ea typeface="ＭＳ Ｐゴシック" panose="020B0600070205080204" pitchFamily="34" charset="-128"/>
              </a:defRPr>
            </a:lvl3pPr>
            <a:lvl4pPr eaLnBrk="0" hangingPunct="0">
              <a:defRPr sz="3200">
                <a:solidFill>
                  <a:schemeClr val="tx1"/>
                </a:solidFill>
                <a:latin typeface="Times New Roman" panose="02020603050405020304" pitchFamily="18" charset="0"/>
                <a:ea typeface="ＭＳ Ｐゴシック" panose="020B0600070205080204" pitchFamily="34" charset="-128"/>
              </a:defRPr>
            </a:lvl4pPr>
            <a:lvl5pPr eaLnBrk="0" hangingPunct="0">
              <a:defRPr sz="32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9pPr>
          </a:lstStyle>
          <a:p>
            <a:pPr algn="ctr" eaLnBrk="1" fontAlgn="base" hangingPunct="1">
              <a:spcBef>
                <a:spcPct val="0"/>
              </a:spcBef>
              <a:spcAft>
                <a:spcPct val="0"/>
              </a:spcAft>
            </a:pPr>
            <a:r>
              <a:rPr lang="en-US" altLang="en-US" sz="1200">
                <a:solidFill>
                  <a:srgbClr val="898989"/>
                </a:solidFill>
              </a:rPr>
              <a:t>Tanenbaum, Modern Operating Systems 3 e, (c) 2008 Prentice-Hall, Inc. All rights reserved. 0-13-6006639</a:t>
            </a: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705DCB43-557F-4199-87F6-E7BAB896BD26}"/>
              </a:ext>
            </a:extLst>
          </p:cNvPr>
          <p:cNvSpPr>
            <a:spLocks noChangeArrowheads="1"/>
          </p:cNvSpPr>
          <p:nvPr/>
        </p:nvSpPr>
        <p:spPr bwMode="auto">
          <a:xfrm>
            <a:off x="1524000" y="0"/>
            <a:ext cx="9144000"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sz="32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3200">
                <a:solidFill>
                  <a:schemeClr val="tx1"/>
                </a:solidFill>
                <a:latin typeface="Times New Roman" panose="02020603050405020304" pitchFamily="18" charset="0"/>
                <a:ea typeface="ＭＳ Ｐゴシック" panose="020B0600070205080204" pitchFamily="34" charset="-128"/>
              </a:defRPr>
            </a:lvl2pPr>
            <a:lvl3pPr eaLnBrk="0" hangingPunct="0">
              <a:defRPr sz="3200">
                <a:solidFill>
                  <a:schemeClr val="tx1"/>
                </a:solidFill>
                <a:latin typeface="Times New Roman" panose="02020603050405020304" pitchFamily="18" charset="0"/>
                <a:ea typeface="ＭＳ Ｐゴシック" panose="020B0600070205080204" pitchFamily="34" charset="-128"/>
              </a:defRPr>
            </a:lvl3pPr>
            <a:lvl4pPr eaLnBrk="0" hangingPunct="0">
              <a:defRPr sz="3200">
                <a:solidFill>
                  <a:schemeClr val="tx1"/>
                </a:solidFill>
                <a:latin typeface="Times New Roman" panose="02020603050405020304" pitchFamily="18" charset="0"/>
                <a:ea typeface="ＭＳ Ｐゴシック" panose="020B0600070205080204" pitchFamily="34" charset="-128"/>
              </a:defRPr>
            </a:lvl4pPr>
            <a:lvl5pPr eaLnBrk="0" hangingPunct="0">
              <a:defRPr sz="32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9pPr>
          </a:lstStyle>
          <a:p>
            <a:pPr algn="ctr" eaLnBrk="1" fontAlgn="base" hangingPunct="1">
              <a:spcBef>
                <a:spcPct val="0"/>
              </a:spcBef>
              <a:spcAft>
                <a:spcPct val="0"/>
              </a:spcAft>
            </a:pPr>
            <a:r>
              <a:rPr lang="en-US" altLang="en-US" sz="3600">
                <a:solidFill>
                  <a:srgbClr val="FF0000"/>
                </a:solidFill>
                <a:latin typeface="Arial" panose="020B0604020202020204" pitchFamily="34" charset="0"/>
              </a:rPr>
              <a:t>History of Operating Systems</a:t>
            </a:r>
          </a:p>
        </p:txBody>
      </p:sp>
      <p:sp>
        <p:nvSpPr>
          <p:cNvPr id="25603" name="Rectangle 3">
            <a:extLst>
              <a:ext uri="{FF2B5EF4-FFF2-40B4-BE49-F238E27FC236}">
                <a16:creationId xmlns:a16="http://schemas.microsoft.com/office/drawing/2014/main" id="{3A85AB7B-0EF5-43DF-A43F-92A664EA2C4C}"/>
              </a:ext>
            </a:extLst>
          </p:cNvPr>
          <p:cNvSpPr>
            <a:spLocks noChangeArrowheads="1"/>
          </p:cNvSpPr>
          <p:nvPr/>
        </p:nvSpPr>
        <p:spPr bwMode="auto">
          <a:xfrm>
            <a:off x="2657476" y="1751014"/>
            <a:ext cx="8010525" cy="480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609600" indent="-609600" eaLnBrk="0" hangingPunct="0">
              <a:defRPr sz="32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3200">
                <a:solidFill>
                  <a:schemeClr val="tx1"/>
                </a:solidFill>
                <a:latin typeface="Times New Roman" panose="02020603050405020304" pitchFamily="18" charset="0"/>
                <a:ea typeface="ＭＳ Ｐゴシック" panose="020B0600070205080204" pitchFamily="34" charset="-128"/>
              </a:defRPr>
            </a:lvl2pPr>
            <a:lvl3pPr eaLnBrk="0" hangingPunct="0">
              <a:defRPr sz="3200">
                <a:solidFill>
                  <a:schemeClr val="tx1"/>
                </a:solidFill>
                <a:latin typeface="Times New Roman" panose="02020603050405020304" pitchFamily="18" charset="0"/>
                <a:ea typeface="ＭＳ Ｐゴシック" panose="020B0600070205080204" pitchFamily="34" charset="-128"/>
              </a:defRPr>
            </a:lvl3pPr>
            <a:lvl4pPr eaLnBrk="0" hangingPunct="0">
              <a:defRPr sz="3200">
                <a:solidFill>
                  <a:schemeClr val="tx1"/>
                </a:solidFill>
                <a:latin typeface="Times New Roman" panose="02020603050405020304" pitchFamily="18" charset="0"/>
                <a:ea typeface="ＭＳ Ｐゴシック" panose="020B0600070205080204" pitchFamily="34" charset="-128"/>
              </a:defRPr>
            </a:lvl4pPr>
            <a:lvl5pPr eaLnBrk="0" hangingPunct="0">
              <a:defRPr sz="32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9pPr>
          </a:lstStyle>
          <a:p>
            <a:pPr eaLnBrk="1" fontAlgn="base" hangingPunct="1">
              <a:spcBef>
                <a:spcPct val="20000"/>
              </a:spcBef>
              <a:spcAft>
                <a:spcPct val="0"/>
              </a:spcAft>
            </a:pPr>
            <a:r>
              <a:rPr lang="en-US" altLang="en-US" sz="2400">
                <a:solidFill>
                  <a:srgbClr val="000000"/>
                </a:solidFill>
                <a:latin typeface="Arial" panose="020B0604020202020204" pitchFamily="34" charset="0"/>
              </a:rPr>
              <a:t>Generations:</a:t>
            </a:r>
          </a:p>
          <a:p>
            <a:pPr eaLnBrk="1" fontAlgn="base" hangingPunct="1">
              <a:spcBef>
                <a:spcPct val="20000"/>
              </a:spcBef>
              <a:spcAft>
                <a:spcPct val="0"/>
              </a:spcAft>
            </a:pPr>
            <a:endParaRPr lang="en-US" altLang="en-US" sz="2400">
              <a:solidFill>
                <a:srgbClr val="000000"/>
              </a:solidFill>
              <a:latin typeface="Arial" panose="020B0604020202020204" pitchFamily="34" charset="0"/>
            </a:endParaRPr>
          </a:p>
          <a:p>
            <a:pPr eaLnBrk="1" fontAlgn="base" hangingPunct="1">
              <a:spcBef>
                <a:spcPct val="20000"/>
              </a:spcBef>
              <a:spcAft>
                <a:spcPct val="0"/>
              </a:spcAft>
              <a:buClr>
                <a:srgbClr val="3333CC"/>
              </a:buClr>
              <a:buFontTx/>
              <a:buChar char="•"/>
            </a:pPr>
            <a:r>
              <a:rPr lang="en-US" altLang="en-US" sz="2400">
                <a:solidFill>
                  <a:srgbClr val="000000"/>
                </a:solidFill>
                <a:latin typeface="Arial" panose="020B0604020202020204" pitchFamily="34" charset="0"/>
              </a:rPr>
              <a:t>(1945–55) Vacuum Tubes</a:t>
            </a:r>
          </a:p>
          <a:p>
            <a:pPr eaLnBrk="1" fontAlgn="base" hangingPunct="1">
              <a:spcBef>
                <a:spcPct val="20000"/>
              </a:spcBef>
              <a:spcAft>
                <a:spcPct val="0"/>
              </a:spcAft>
              <a:buClr>
                <a:srgbClr val="3333CC"/>
              </a:buClr>
              <a:buFontTx/>
              <a:buChar char="•"/>
            </a:pPr>
            <a:r>
              <a:rPr lang="en-US" altLang="en-US" sz="2400">
                <a:solidFill>
                  <a:srgbClr val="000000"/>
                </a:solidFill>
                <a:latin typeface="Arial" panose="020B0604020202020204" pitchFamily="34" charset="0"/>
              </a:rPr>
              <a:t>(1955–65) Transistors and Batch Systems</a:t>
            </a:r>
          </a:p>
          <a:p>
            <a:pPr eaLnBrk="1" fontAlgn="base" hangingPunct="1">
              <a:spcBef>
                <a:spcPct val="20000"/>
              </a:spcBef>
              <a:spcAft>
                <a:spcPct val="0"/>
              </a:spcAft>
              <a:buClr>
                <a:srgbClr val="3333CC"/>
              </a:buClr>
              <a:buFontTx/>
              <a:buChar char="•"/>
            </a:pPr>
            <a:r>
              <a:rPr lang="en-US" altLang="en-US" sz="2400">
                <a:solidFill>
                  <a:srgbClr val="000000"/>
                </a:solidFill>
                <a:latin typeface="Arial" panose="020B0604020202020204" pitchFamily="34" charset="0"/>
              </a:rPr>
              <a:t>(1965–1980) ICs and Multiprogramming</a:t>
            </a:r>
          </a:p>
          <a:p>
            <a:pPr eaLnBrk="1" fontAlgn="base" hangingPunct="1">
              <a:spcBef>
                <a:spcPct val="20000"/>
              </a:spcBef>
              <a:spcAft>
                <a:spcPct val="0"/>
              </a:spcAft>
              <a:buClr>
                <a:srgbClr val="3333CC"/>
              </a:buClr>
              <a:buFontTx/>
              <a:buChar char="•"/>
            </a:pPr>
            <a:r>
              <a:rPr lang="en-US" altLang="en-US" sz="2400">
                <a:solidFill>
                  <a:srgbClr val="000000"/>
                </a:solidFill>
                <a:latin typeface="Arial" panose="020B0604020202020204" pitchFamily="34" charset="0"/>
              </a:rPr>
              <a:t>(1980–Present) Personal Computers, Tablets, Phones</a:t>
            </a:r>
          </a:p>
        </p:txBody>
      </p:sp>
      <p:sp>
        <p:nvSpPr>
          <p:cNvPr id="25604" name="Rectangle 4">
            <a:extLst>
              <a:ext uri="{FF2B5EF4-FFF2-40B4-BE49-F238E27FC236}">
                <a16:creationId xmlns:a16="http://schemas.microsoft.com/office/drawing/2014/main" id="{C0B0EDF4-F2D8-4970-9173-6D1D1F4E7D0E}"/>
              </a:ext>
            </a:extLst>
          </p:cNvPr>
          <p:cNvSpPr>
            <a:spLocks noChangeArrowheads="1"/>
          </p:cNvSpPr>
          <p:nvPr/>
        </p:nvSpPr>
        <p:spPr bwMode="auto">
          <a:xfrm>
            <a:off x="1524000" y="6632576"/>
            <a:ext cx="91440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sz="32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3200">
                <a:solidFill>
                  <a:schemeClr val="tx1"/>
                </a:solidFill>
                <a:latin typeface="Times New Roman" panose="02020603050405020304" pitchFamily="18" charset="0"/>
                <a:ea typeface="ＭＳ Ｐゴシック" panose="020B0600070205080204" pitchFamily="34" charset="-128"/>
              </a:defRPr>
            </a:lvl2pPr>
            <a:lvl3pPr eaLnBrk="0" hangingPunct="0">
              <a:defRPr sz="3200">
                <a:solidFill>
                  <a:schemeClr val="tx1"/>
                </a:solidFill>
                <a:latin typeface="Times New Roman" panose="02020603050405020304" pitchFamily="18" charset="0"/>
                <a:ea typeface="ＭＳ Ｐゴシック" panose="020B0600070205080204" pitchFamily="34" charset="-128"/>
              </a:defRPr>
            </a:lvl3pPr>
            <a:lvl4pPr eaLnBrk="0" hangingPunct="0">
              <a:defRPr sz="3200">
                <a:solidFill>
                  <a:schemeClr val="tx1"/>
                </a:solidFill>
                <a:latin typeface="Times New Roman" panose="02020603050405020304" pitchFamily="18" charset="0"/>
                <a:ea typeface="ＭＳ Ｐゴシック" panose="020B0600070205080204" pitchFamily="34" charset="-128"/>
              </a:defRPr>
            </a:lvl4pPr>
            <a:lvl5pPr eaLnBrk="0" hangingPunct="0">
              <a:defRPr sz="32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Times New Roman" panose="02020603050405020304" pitchFamily="18" charset="0"/>
                <a:ea typeface="ＭＳ Ｐゴシック" panose="020B0600070205080204" pitchFamily="34" charset="-128"/>
              </a:defRPr>
            </a:lvl9pPr>
          </a:lstStyle>
          <a:p>
            <a:pPr algn="ctr" eaLnBrk="1" fontAlgn="base" hangingPunct="1">
              <a:spcBef>
                <a:spcPct val="0"/>
              </a:spcBef>
              <a:spcAft>
                <a:spcPct val="0"/>
              </a:spcAft>
            </a:pPr>
            <a:r>
              <a:rPr lang="en-US" altLang="en-US" sz="1200">
                <a:solidFill>
                  <a:srgbClr val="898989"/>
                </a:solidFill>
              </a:rPr>
              <a:t>Tanenbaum, Modern Operating Systems 3 e, (c) 2008 Prentice-Hall, Inc. All rights reserved. 0-13-6006639</a:t>
            </a:r>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2EB8-CF88-410D-B553-74B68F1BE85C}"/>
              </a:ext>
            </a:extLst>
          </p:cNvPr>
          <p:cNvSpPr>
            <a:spLocks noGrp="1"/>
          </p:cNvSpPr>
          <p:nvPr>
            <p:ph type="title"/>
          </p:nvPr>
        </p:nvSpPr>
        <p:spPr/>
        <p:txBody>
          <a:bodyPr/>
          <a:lstStyle/>
          <a:p>
            <a:r>
              <a:rPr lang="en-US" dirty="0">
                <a:solidFill>
                  <a:srgbClr val="FF0000"/>
                </a:solidFill>
              </a:rPr>
              <a:t>Why are Operating Systems Used?</a:t>
            </a:r>
          </a:p>
        </p:txBody>
      </p:sp>
      <p:sp>
        <p:nvSpPr>
          <p:cNvPr id="3" name="Content Placeholder 2">
            <a:extLst>
              <a:ext uri="{FF2B5EF4-FFF2-40B4-BE49-F238E27FC236}">
                <a16:creationId xmlns:a16="http://schemas.microsoft.com/office/drawing/2014/main" id="{834DC192-F1AE-420D-8956-F48FCE2B1B76}"/>
              </a:ext>
            </a:extLst>
          </p:cNvPr>
          <p:cNvSpPr>
            <a:spLocks noGrp="1"/>
          </p:cNvSpPr>
          <p:nvPr>
            <p:ph idx="1"/>
          </p:nvPr>
        </p:nvSpPr>
        <p:spPr/>
        <p:txBody>
          <a:bodyPr/>
          <a:lstStyle/>
          <a:p>
            <a:pPr fontAlgn="base"/>
            <a:r>
              <a:rPr lang="en-US" dirty="0"/>
              <a:t>It controls all the computer resources.</a:t>
            </a:r>
          </a:p>
          <a:p>
            <a:pPr fontAlgn="base"/>
            <a:r>
              <a:rPr lang="en-US" dirty="0"/>
              <a:t>It provides valuable services to user programs.</a:t>
            </a:r>
          </a:p>
          <a:p>
            <a:pPr fontAlgn="base"/>
            <a:r>
              <a:rPr lang="en-US" dirty="0"/>
              <a:t>It coordinates the execution of user programs.</a:t>
            </a:r>
          </a:p>
          <a:p>
            <a:pPr fontAlgn="base"/>
            <a:r>
              <a:rPr lang="en-US" dirty="0"/>
              <a:t>It provides resources for user programs.</a:t>
            </a:r>
          </a:p>
          <a:p>
            <a:pPr fontAlgn="base"/>
            <a:r>
              <a:rPr lang="en-US" dirty="0"/>
              <a:t>It provides an interface (virtual machine) to the user.</a:t>
            </a:r>
          </a:p>
          <a:p>
            <a:pPr fontAlgn="base"/>
            <a:r>
              <a:rPr lang="en-US" dirty="0"/>
              <a:t>It hides the complexity of software.</a:t>
            </a:r>
          </a:p>
          <a:p>
            <a:pPr fontAlgn="base"/>
            <a:r>
              <a:rPr lang="en-US" dirty="0"/>
              <a:t>It supports multiple execution modes.</a:t>
            </a:r>
          </a:p>
          <a:p>
            <a:pPr fontAlgn="base"/>
            <a:r>
              <a:rPr lang="en-US" dirty="0"/>
              <a:t>It monitors the execution of user programs to prevent errors.</a:t>
            </a:r>
          </a:p>
          <a:p>
            <a:endParaRPr lang="en-US" dirty="0"/>
          </a:p>
        </p:txBody>
      </p:sp>
    </p:spTree>
    <p:extLst>
      <p:ext uri="{BB962C8B-B14F-4D97-AF65-F5344CB8AC3E}">
        <p14:creationId xmlns:p14="http://schemas.microsoft.com/office/powerpoint/2010/main" val="1963831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EEB28-3DA4-4409-9468-9B9E42C52ADB}"/>
              </a:ext>
            </a:extLst>
          </p:cNvPr>
          <p:cNvSpPr>
            <a:spLocks noGrp="1"/>
          </p:cNvSpPr>
          <p:nvPr>
            <p:ph type="title"/>
          </p:nvPr>
        </p:nvSpPr>
        <p:spPr/>
        <p:txBody>
          <a:bodyPr/>
          <a:lstStyle/>
          <a:p>
            <a:r>
              <a:rPr lang="en-US" dirty="0">
                <a:solidFill>
                  <a:srgbClr val="FF0000"/>
                </a:solidFill>
              </a:rPr>
              <a:t>Functions of an Operating System</a:t>
            </a:r>
            <a:br>
              <a:rPr lang="en-US" dirty="0">
                <a:solidFill>
                  <a:srgbClr val="FF0000"/>
                </a:solidFill>
              </a:rPr>
            </a:br>
            <a:r>
              <a:rPr lang="en-US" dirty="0">
                <a:solidFill>
                  <a:srgbClr val="FF0000"/>
                </a:solidFill>
              </a:rPr>
              <a:t>1- Memory Management</a:t>
            </a:r>
          </a:p>
        </p:txBody>
      </p:sp>
      <p:pic>
        <p:nvPicPr>
          <p:cNvPr id="4" name="Content Placeholder 3">
            <a:extLst>
              <a:ext uri="{FF2B5EF4-FFF2-40B4-BE49-F238E27FC236}">
                <a16:creationId xmlns:a16="http://schemas.microsoft.com/office/drawing/2014/main" id="{C872B2B2-6A24-47EA-96AF-F412E64A62E2}"/>
              </a:ext>
            </a:extLst>
          </p:cNvPr>
          <p:cNvPicPr>
            <a:picLocks noGrp="1" noChangeAspect="1"/>
          </p:cNvPicPr>
          <p:nvPr>
            <p:ph idx="1"/>
          </p:nvPr>
        </p:nvPicPr>
        <p:blipFill>
          <a:blip r:embed="rId2"/>
          <a:stretch>
            <a:fillRect/>
          </a:stretch>
        </p:blipFill>
        <p:spPr>
          <a:xfrm>
            <a:off x="2952750" y="1843881"/>
            <a:ext cx="6286500" cy="4314825"/>
          </a:xfrm>
          <a:prstGeom prst="rect">
            <a:avLst/>
          </a:prstGeom>
        </p:spPr>
      </p:pic>
    </p:spTree>
    <p:extLst>
      <p:ext uri="{BB962C8B-B14F-4D97-AF65-F5344CB8AC3E}">
        <p14:creationId xmlns:p14="http://schemas.microsoft.com/office/powerpoint/2010/main" val="4265444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5D517-F7D3-4592-A02A-3452A4179BF7}"/>
              </a:ext>
            </a:extLst>
          </p:cNvPr>
          <p:cNvSpPr>
            <a:spLocks noGrp="1"/>
          </p:cNvSpPr>
          <p:nvPr>
            <p:ph type="title"/>
          </p:nvPr>
        </p:nvSpPr>
        <p:spPr/>
        <p:txBody>
          <a:bodyPr>
            <a:normAutofit/>
          </a:bodyPr>
          <a:lstStyle/>
          <a:p>
            <a:r>
              <a:rPr lang="en-US" dirty="0">
                <a:solidFill>
                  <a:srgbClr val="FF0000"/>
                </a:solidFill>
              </a:rPr>
              <a:t>Functions of an Operating System</a:t>
            </a:r>
            <a:br>
              <a:rPr lang="en-US" dirty="0">
                <a:solidFill>
                  <a:srgbClr val="FF0000"/>
                </a:solidFill>
              </a:rPr>
            </a:br>
            <a:r>
              <a:rPr lang="en-US" dirty="0">
                <a:solidFill>
                  <a:srgbClr val="FF0000"/>
                </a:solidFill>
              </a:rPr>
              <a:t>2- Processor Management</a:t>
            </a:r>
          </a:p>
        </p:txBody>
      </p:sp>
      <p:pic>
        <p:nvPicPr>
          <p:cNvPr id="4" name="Content Placeholder 3">
            <a:extLst>
              <a:ext uri="{FF2B5EF4-FFF2-40B4-BE49-F238E27FC236}">
                <a16:creationId xmlns:a16="http://schemas.microsoft.com/office/drawing/2014/main" id="{F9A4C3C5-3D20-4107-BC7C-845D6BCD61B8}"/>
              </a:ext>
            </a:extLst>
          </p:cNvPr>
          <p:cNvPicPr>
            <a:picLocks noGrp="1" noChangeAspect="1"/>
          </p:cNvPicPr>
          <p:nvPr>
            <p:ph idx="1"/>
          </p:nvPr>
        </p:nvPicPr>
        <p:blipFill>
          <a:blip r:embed="rId2"/>
          <a:stretch>
            <a:fillRect/>
          </a:stretch>
        </p:blipFill>
        <p:spPr>
          <a:xfrm>
            <a:off x="2836333" y="3086894"/>
            <a:ext cx="4507442" cy="3303164"/>
          </a:xfrm>
          <a:prstGeom prst="rect">
            <a:avLst/>
          </a:prstGeom>
        </p:spPr>
      </p:pic>
    </p:spTree>
    <p:extLst>
      <p:ext uri="{BB962C8B-B14F-4D97-AF65-F5344CB8AC3E}">
        <p14:creationId xmlns:p14="http://schemas.microsoft.com/office/powerpoint/2010/main" val="30027036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annenbaumOS-Template">
  <a:themeElements>
    <a:clrScheme name="TannenbaumOS-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annenbaumOS-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TannenbaumOS-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annenbaumOS-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annenbaumOS-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annenbaumOS-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annenbaumOS-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annenbaumOS-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annenbaumOS-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annenbaumOS-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TannenbaumOS-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TannenbaumOS-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TannenbaumOS-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65</TotalTime>
  <Words>1375</Words>
  <Application>Microsoft Office PowerPoint</Application>
  <PresentationFormat>Widescreen</PresentationFormat>
  <Paragraphs>136</Paragraphs>
  <Slides>27</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ＭＳ Ｐゴシック</vt:lpstr>
      <vt:lpstr>Arial</vt:lpstr>
      <vt:lpstr>Calibri</vt:lpstr>
      <vt:lpstr>Calibri Light</vt:lpstr>
      <vt:lpstr>Times New Roman</vt:lpstr>
      <vt:lpstr>Office Theme</vt:lpstr>
      <vt:lpstr>TannenbaumOS-Template</vt:lpstr>
      <vt:lpstr>PowerPoint Presentation</vt:lpstr>
      <vt:lpstr>PowerPoint Presentation</vt:lpstr>
      <vt:lpstr>PowerPoint Presentation</vt:lpstr>
      <vt:lpstr>PowerPoint Presentation</vt:lpstr>
      <vt:lpstr>PowerPoint Presentation</vt:lpstr>
      <vt:lpstr>PowerPoint Presentation</vt:lpstr>
      <vt:lpstr>Why are Operating Systems Used?</vt:lpstr>
      <vt:lpstr>Functions of an Operating System 1- Memory Management</vt:lpstr>
      <vt:lpstr>Functions of an Operating System 2- Processor Management</vt:lpstr>
      <vt:lpstr>Functions of an Operating System 3- Device Management</vt:lpstr>
      <vt:lpstr>Functions of an Operating System 4- File Management</vt:lpstr>
      <vt:lpstr>Functions of an Operating System 5- User Interface or Command Interpreter</vt:lpstr>
      <vt:lpstr>Functions of an Operating System 6- Booting the Computer</vt:lpstr>
      <vt:lpstr>Functions of an Operating System 7- Security</vt:lpstr>
      <vt:lpstr>Functions of an Operating System 8- Control Over System Performance</vt:lpstr>
      <vt:lpstr>Functions of an Operating System 9- Error-Detecting Aids</vt:lpstr>
      <vt:lpstr>Functions of an Operating System 10- Network Management</vt:lpstr>
      <vt:lpstr>PowerPoint Presentation</vt:lpstr>
      <vt:lpstr>PowerPoint Presentation</vt:lpstr>
      <vt:lpstr>Network</vt:lpstr>
      <vt:lpstr>Network Services</vt:lpstr>
      <vt:lpstr>Network Components:</vt:lpstr>
      <vt:lpstr>Network Topology</vt:lpstr>
      <vt:lpstr>Communications On the Computer Network</vt:lpstr>
      <vt:lpstr>Network Layers (OSI)</vt:lpstr>
      <vt:lpstr>Network Layers (TCP/IP)</vt:lpstr>
      <vt:lpstr>Application Protocols and it Ports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9</cp:revision>
  <dcterms:created xsi:type="dcterms:W3CDTF">2024-10-11T20:17:05Z</dcterms:created>
  <dcterms:modified xsi:type="dcterms:W3CDTF">2024-10-24T17:09:25Z</dcterms:modified>
</cp:coreProperties>
</file>